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olors8.xml" ContentType="application/vnd.ms-office.chartcolor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charts/colors6.xml" ContentType="application/vnd.ms-office.chartcolor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7.xml" ContentType="application/vnd.ms-office.chartstyle+xml"/>
  <Override PartName="/ppt/charts/style8.xml" ContentType="application/vnd.ms-office.chart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2" r:id="rId1"/>
  </p:sldMasterIdLst>
  <p:notesMasterIdLst>
    <p:notesMasterId r:id="rId16"/>
  </p:notesMasterIdLst>
  <p:sldIdLst>
    <p:sldId id="256" r:id="rId2"/>
    <p:sldId id="267" r:id="rId3"/>
    <p:sldId id="272" r:id="rId4"/>
    <p:sldId id="257" r:id="rId5"/>
    <p:sldId id="273" r:id="rId6"/>
    <p:sldId id="274" r:id="rId7"/>
    <p:sldId id="258" r:id="rId8"/>
    <p:sldId id="295" r:id="rId9"/>
    <p:sldId id="282" r:id="rId10"/>
    <p:sldId id="275" r:id="rId11"/>
    <p:sldId id="296" r:id="rId12"/>
    <p:sldId id="285" r:id="rId13"/>
    <p:sldId id="286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38" autoAdjust="0"/>
  </p:normalViewPr>
  <p:slideViewPr>
    <p:cSldViewPr>
      <p:cViewPr varScale="1">
        <p:scale>
          <a:sx n="63" d="100"/>
          <a:sy n="63" d="100"/>
        </p:scale>
        <p:origin x="-12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ofPieChart>
        <c:ofPieType val="bar"/>
        <c:varyColors val="1"/>
        <c:gapWidth val="100"/>
        <c:secondPieSize val="75"/>
        <c:serLines/>
      </c:of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994750619398909"/>
          <c:y val="7.4893843494513723E-2"/>
          <c:w val="0.8400524938060111"/>
          <c:h val="0.62834031512838528"/>
        </c:manualLayout>
      </c:layout>
      <c:pie3DChart>
        <c:varyColors val="1"/>
      </c:pie3DChart>
      <c:spPr>
        <a:noFill/>
        <a:ln w="25400"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Структура расходов</a:t>
            </a:r>
            <a:r>
              <a:rPr lang="ru-RU" sz="2000" b="1" baseline="0" dirty="0">
                <a:latin typeface="Times New Roman" pitchFamily="18" charset="0"/>
                <a:cs typeface="Times New Roman" pitchFamily="18" charset="0"/>
              </a:rPr>
              <a:t> бюджета </a:t>
            </a:r>
            <a:r>
              <a:rPr lang="ru-RU" sz="2000" b="1" baseline="0" dirty="0" smtClean="0">
                <a:latin typeface="Times New Roman" pitchFamily="18" charset="0"/>
                <a:cs typeface="Times New Roman" pitchFamily="18" charset="0"/>
              </a:rPr>
              <a:t>Ровновского </a:t>
            </a:r>
            <a:r>
              <a:rPr lang="ru-RU" sz="2000" b="1" baseline="0" dirty="0">
                <a:latin typeface="Times New Roman" pitchFamily="18" charset="0"/>
                <a:cs typeface="Times New Roman" pitchFamily="18" charset="0"/>
              </a:rPr>
              <a:t>сельского поселения в </a:t>
            </a:r>
            <a:r>
              <a:rPr lang="ru-RU" sz="2000" b="1" baseline="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000" b="1" baseline="0" dirty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Лист3!$B$1</c:f>
              <c:strCache>
                <c:ptCount val="1"/>
                <c:pt idx="0">
                  <c:v> </c:v>
                </c:pt>
              </c:strCache>
            </c:strRef>
          </c:tx>
          <c:dPt>
            <c:idx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C7F-4A28-AAA0-014E7CE472BB}"/>
              </c:ext>
            </c:extLst>
          </c:dPt>
          <c:dPt>
            <c:idx val="1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C7F-4A28-AAA0-014E7CE472BB}"/>
              </c:ext>
            </c:extLst>
          </c:dPt>
          <c:dPt>
            <c:idx val="2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C7F-4A28-AAA0-014E7CE472BB}"/>
              </c:ext>
            </c:extLst>
          </c:dPt>
          <c:dPt>
            <c:idx val="3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C7F-4A28-AAA0-014E7CE472BB}"/>
              </c:ext>
            </c:extLst>
          </c:dPt>
          <c:dPt>
            <c:idx val="4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C7F-4A28-AAA0-014E7CE472BB}"/>
              </c:ext>
            </c:extLst>
          </c:dPt>
          <c:dPt>
            <c:idx val="5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C7F-4A28-AAA0-014E7CE472BB}"/>
              </c:ext>
            </c:extLst>
          </c:dPt>
          <c:dPt>
            <c:idx val="6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C7F-4A28-AAA0-014E7CE472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Лист3!$A$2:$A$7</c:f>
              <c:strCache>
                <c:ptCount val="5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жилищно-коммунальное хозяйство</c:v>
                </c:pt>
                <c:pt idx="3">
                  <c:v>культура</c:v>
                </c:pt>
                <c:pt idx="4">
                  <c:v>социальная политика</c:v>
                </c:pt>
              </c:strCache>
            </c:strRef>
          </c:cat>
          <c:val>
            <c:numRef>
              <c:f>Лист3!$B$2:$B$7</c:f>
              <c:numCache>
                <c:formatCode>#,##0.0</c:formatCode>
                <c:ptCount val="5"/>
                <c:pt idx="0">
                  <c:v>5174.6750000000002</c:v>
                </c:pt>
                <c:pt idx="1">
                  <c:v>397.9249999999999</c:v>
                </c:pt>
                <c:pt idx="2">
                  <c:v>1102.4000000000001</c:v>
                </c:pt>
                <c:pt idx="3">
                  <c:v>4290.3220000000019</c:v>
                </c:pt>
                <c:pt idx="4">
                  <c:v>372.78500000000003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AC7F-4A28-AAA0-014E7CE472BB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/>
              <a:t>Структура расходов бюджета </a:t>
            </a:r>
            <a:r>
              <a:rPr lang="ru-RU" sz="2400" b="1" dirty="0" smtClean="0"/>
              <a:t>Ровновского сельского </a:t>
            </a:r>
            <a:r>
              <a:rPr lang="ru-RU" sz="2400" b="1" dirty="0"/>
              <a:t>поселения в </a:t>
            </a:r>
            <a:r>
              <a:rPr lang="ru-RU" sz="2400" b="1" dirty="0" smtClean="0"/>
              <a:t>2026 </a:t>
            </a:r>
            <a:r>
              <a:rPr lang="ru-RU" sz="2400" b="1" dirty="0"/>
              <a:t>году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3826404609477647E-2"/>
          <c:y val="8.3068774012189872E-2"/>
          <c:w val="0.839402655566303"/>
          <c:h val="0.74201687538593908"/>
        </c:manualLayout>
      </c:layout>
      <c:pie3DChart>
        <c:varyColors val="1"/>
        <c:ser>
          <c:idx val="0"/>
          <c:order val="0"/>
          <c:tx>
            <c:strRef>
              <c:f>Лист2!$B$1</c:f>
              <c:strCache>
                <c:ptCount val="1"/>
                <c:pt idx="0">
                  <c:v> 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D52-4872-ACB8-EC31A6BE44D5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D52-4872-ACB8-EC31A6BE44D5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D52-4872-ACB8-EC31A6BE44D5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D52-4872-ACB8-EC31A6BE44D5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D52-4872-ACB8-EC31A6BE44D5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D52-4872-ACB8-EC31A6BE44D5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D52-4872-ACB8-EC31A6BE44D5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D52-4872-ACB8-EC31A6BE44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Лист2!$A$2:$A$6</c:f>
              <c:strCache>
                <c:ptCount val="5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жилищно-коммунальное хозяйство</c:v>
                </c:pt>
                <c:pt idx="3">
                  <c:v>культура</c:v>
                </c:pt>
                <c:pt idx="4">
                  <c:v>социальная политика</c:v>
                </c:pt>
              </c:strCache>
            </c:strRef>
          </c:cat>
          <c:val>
            <c:numRef>
              <c:f>Лист2!$B$2:$B$6</c:f>
              <c:numCache>
                <c:formatCode>#,##0.0</c:formatCode>
                <c:ptCount val="5"/>
                <c:pt idx="0">
                  <c:v>5069.2860000000001</c:v>
                </c:pt>
                <c:pt idx="1">
                  <c:v>435.64</c:v>
                </c:pt>
                <c:pt idx="2">
                  <c:v>1107.4000000000001</c:v>
                </c:pt>
                <c:pt idx="3">
                  <c:v>4290.3220000000001</c:v>
                </c:pt>
                <c:pt idx="4">
                  <c:v>372.78500000000003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7D52-4872-ACB8-EC31A6BE44D5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994750619398904"/>
          <c:y val="7.4893843494513723E-2"/>
          <c:w val="0.8400524938060111"/>
          <c:h val="0.62834031512838495"/>
        </c:manualLayout>
      </c:layout>
      <c:pie3DChart>
        <c:varyColors val="1"/>
      </c:pie3DChart>
      <c:spPr>
        <a:noFill/>
        <a:ln w="25400"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/>
              <a:t>Структура расходов</a:t>
            </a:r>
            <a:r>
              <a:rPr lang="ru-RU" sz="2400" b="1" baseline="0" dirty="0"/>
              <a:t> бюджета </a:t>
            </a:r>
            <a:r>
              <a:rPr lang="ru-RU" sz="2400" b="1" baseline="0" dirty="0" smtClean="0"/>
              <a:t>Ровновского </a:t>
            </a:r>
            <a:r>
              <a:rPr lang="ru-RU" sz="2400" b="1" baseline="0" dirty="0"/>
              <a:t>сельского поселения в </a:t>
            </a:r>
            <a:r>
              <a:rPr lang="ru-RU" sz="2400" b="1" baseline="0" dirty="0" smtClean="0"/>
              <a:t>2027 </a:t>
            </a:r>
            <a:r>
              <a:rPr lang="ru-RU" sz="2400" b="1" baseline="0" dirty="0"/>
              <a:t>году</a:t>
            </a:r>
            <a:endParaRPr lang="ru-RU" sz="2400" b="1" dirty="0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647245775280632E-2"/>
          <c:y val="0.19049957880910559"/>
          <c:w val="0.8373290238517187"/>
          <c:h val="0.53658964053220526"/>
        </c:manualLayout>
      </c:layout>
      <c:pie3DChart>
        <c:varyColors val="1"/>
        <c:ser>
          <c:idx val="0"/>
          <c:order val="0"/>
          <c:tx>
            <c:strRef>
              <c:f>Лист3!$B$1</c:f>
              <c:strCache>
                <c:ptCount val="1"/>
                <c:pt idx="0">
                  <c:v> </c:v>
                </c:pt>
              </c:strCache>
            </c:strRef>
          </c:tx>
          <c:dPt>
            <c:idx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C7F-4A28-AAA0-014E7CE472BB}"/>
              </c:ext>
            </c:extLst>
          </c:dPt>
          <c:dPt>
            <c:idx val="1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C7F-4A28-AAA0-014E7CE472BB}"/>
              </c:ext>
            </c:extLst>
          </c:dPt>
          <c:dPt>
            <c:idx val="2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C7F-4A28-AAA0-014E7CE472BB}"/>
              </c:ext>
            </c:extLst>
          </c:dPt>
          <c:dPt>
            <c:idx val="3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C7F-4A28-AAA0-014E7CE472BB}"/>
              </c:ext>
            </c:extLst>
          </c:dPt>
          <c:dPt>
            <c:idx val="4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C7F-4A28-AAA0-014E7CE472BB}"/>
              </c:ext>
            </c:extLst>
          </c:dPt>
          <c:dPt>
            <c:idx val="5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C7F-4A28-AAA0-014E7CE472BB}"/>
              </c:ext>
            </c:extLst>
          </c:dPt>
          <c:dPt>
            <c:idx val="6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C7F-4A28-AAA0-014E7CE472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Лист3!$A$2:$A$7</c:f>
              <c:strCache>
                <c:ptCount val="5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жилищно-коммунальное хозяйство</c:v>
                </c:pt>
                <c:pt idx="3">
                  <c:v>культура</c:v>
                </c:pt>
                <c:pt idx="4">
                  <c:v>социальная политика</c:v>
                </c:pt>
              </c:strCache>
            </c:strRef>
          </c:cat>
          <c:val>
            <c:numRef>
              <c:f>Лист3!$B$2:$B$7</c:f>
              <c:numCache>
                <c:formatCode>#,##0.0</c:formatCode>
                <c:ptCount val="5"/>
                <c:pt idx="0">
                  <c:v>5174.6750000000002</c:v>
                </c:pt>
                <c:pt idx="1">
                  <c:v>397.92500000000001</c:v>
                </c:pt>
                <c:pt idx="2">
                  <c:v>1102.4000000000001</c:v>
                </c:pt>
                <c:pt idx="3">
                  <c:v>4290.3220000000001</c:v>
                </c:pt>
                <c:pt idx="4">
                  <c:v>372.78500000000003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AC7F-4A28-AAA0-014E7CE472BB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EB6DCB-6313-4C67-8460-11E4055E2A6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3DE815-7102-4637-924D-214B137B5B42}" type="pres">
      <dgm:prSet presAssocID="{CAEB6DCB-6313-4C67-8460-11E4055E2A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B55A156-CDB5-4C19-B076-9FDE4B101FDE}" type="presOf" srcId="{CAEB6DCB-6313-4C67-8460-11E4055E2A61}" destId="{383DE815-7102-4637-924D-214B137B5B4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9B1533-A1FA-4365-ADF3-B62110CDE01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EC8949-1B04-4EA3-BC5C-7DFCB49CC380}">
      <dgm:prSet phldrT="[Текст]" custT="1"/>
      <dgm:spPr/>
      <dgm:t>
        <a:bodyPr/>
        <a:lstStyle/>
        <a:p>
          <a:r>
            <a:rPr lang="ru-RU" sz="3200" dirty="0" smtClean="0"/>
            <a:t>2025     </a:t>
          </a:r>
          <a:r>
            <a:rPr lang="ru-RU" sz="1800" dirty="0" smtClean="0"/>
            <a:t>6 152,642 </a:t>
          </a:r>
          <a:r>
            <a:rPr lang="ru-RU" sz="1800" dirty="0" smtClean="0"/>
            <a:t>тыс. руб.</a:t>
          </a:r>
          <a:endParaRPr lang="ru-RU" sz="1800" dirty="0"/>
        </a:p>
      </dgm:t>
    </dgm:pt>
    <dgm:pt modelId="{3A43CB94-B836-44E5-B970-4B7FCBBCAB5B}" type="parTrans" cxnId="{0FB9D5ED-710C-4281-8606-529AD7EFAEF0}">
      <dgm:prSet/>
      <dgm:spPr/>
      <dgm:t>
        <a:bodyPr/>
        <a:lstStyle/>
        <a:p>
          <a:endParaRPr lang="ru-RU"/>
        </a:p>
      </dgm:t>
    </dgm:pt>
    <dgm:pt modelId="{4F64A935-A9CE-46F1-BDDE-37115E4D16AF}" type="sibTrans" cxnId="{0FB9D5ED-710C-4281-8606-529AD7EFAEF0}">
      <dgm:prSet/>
      <dgm:spPr/>
      <dgm:t>
        <a:bodyPr/>
        <a:lstStyle/>
        <a:p>
          <a:endParaRPr lang="ru-RU"/>
        </a:p>
      </dgm:t>
    </dgm:pt>
    <dgm:pt modelId="{7BBC90AE-0D2B-4389-8095-AE7BA0AA9615}">
      <dgm:prSet phldrT="[Текст]" custT="1"/>
      <dgm:spPr/>
      <dgm:t>
        <a:bodyPr/>
        <a:lstStyle/>
        <a:p>
          <a:r>
            <a:rPr lang="ru-RU" sz="1100" dirty="0" smtClean="0">
              <a:ln>
                <a:solidFill>
                  <a:srgbClr val="00B050"/>
                </a:solidFill>
              </a:ln>
            </a:rPr>
            <a:t>Налог на доходы физических лиц</a:t>
          </a:r>
        </a:p>
        <a:p>
          <a:r>
            <a:rPr lang="ru-RU" sz="1100" dirty="0" smtClean="0">
              <a:ln>
                <a:solidFill>
                  <a:srgbClr val="00B050"/>
                </a:solidFill>
              </a:ln>
            </a:rPr>
            <a:t>2692,60 </a:t>
          </a:r>
          <a:r>
            <a:rPr lang="ru-RU" sz="1100" dirty="0" smtClean="0">
              <a:ln>
                <a:solidFill>
                  <a:srgbClr val="00B050"/>
                </a:solidFill>
              </a:ln>
            </a:rPr>
            <a:t>тыс. руб.</a:t>
          </a:r>
          <a:endParaRPr lang="ru-RU" sz="1100" dirty="0">
            <a:ln>
              <a:solidFill>
                <a:srgbClr val="00B050"/>
              </a:solidFill>
            </a:ln>
          </a:endParaRPr>
        </a:p>
      </dgm:t>
    </dgm:pt>
    <dgm:pt modelId="{C129228C-803E-4C8E-96CF-E4C396B52A35}" type="parTrans" cxnId="{8AC82A6D-DE52-460C-A68B-0A3F152F8A7D}">
      <dgm:prSet/>
      <dgm:spPr/>
      <dgm:t>
        <a:bodyPr/>
        <a:lstStyle/>
        <a:p>
          <a:endParaRPr lang="ru-RU"/>
        </a:p>
      </dgm:t>
    </dgm:pt>
    <dgm:pt modelId="{0B5D9291-2654-4060-A590-064370C84B68}" type="sibTrans" cxnId="{8AC82A6D-DE52-460C-A68B-0A3F152F8A7D}">
      <dgm:prSet/>
      <dgm:spPr/>
      <dgm:t>
        <a:bodyPr/>
        <a:lstStyle/>
        <a:p>
          <a:endParaRPr lang="ru-RU"/>
        </a:p>
      </dgm:t>
    </dgm:pt>
    <dgm:pt modelId="{B890D21C-C6FE-4275-956B-8372CBAE7294}">
      <dgm:prSet phldrT="[Текст]" custT="1"/>
      <dgm:spPr/>
      <dgm:t>
        <a:bodyPr/>
        <a:lstStyle/>
        <a:p>
          <a:r>
            <a:rPr lang="ru-RU" sz="1100" dirty="0" smtClean="0">
              <a:ln>
                <a:solidFill>
                  <a:srgbClr val="C00000"/>
                </a:solidFill>
              </a:ln>
            </a:rPr>
            <a:t>Налоги на имущество</a:t>
          </a:r>
          <a:endParaRPr lang="ru-RU" sz="1100" dirty="0" smtClean="0">
            <a:ln>
              <a:solidFill>
                <a:srgbClr val="C00000"/>
              </a:solidFill>
            </a:ln>
          </a:endParaRPr>
        </a:p>
        <a:p>
          <a:r>
            <a:rPr lang="ru-RU" sz="1100" dirty="0" smtClean="0">
              <a:ln>
                <a:solidFill>
                  <a:srgbClr val="C00000"/>
                </a:solidFill>
              </a:ln>
            </a:rPr>
            <a:t>2153,000 </a:t>
          </a:r>
          <a:r>
            <a:rPr lang="ru-RU" sz="1100" dirty="0" smtClean="0">
              <a:ln>
                <a:solidFill>
                  <a:srgbClr val="C00000"/>
                </a:solidFill>
              </a:ln>
            </a:rPr>
            <a:t>тыс. руб.  </a:t>
          </a:r>
          <a:endParaRPr lang="ru-RU" sz="1100" dirty="0">
            <a:ln>
              <a:solidFill>
                <a:srgbClr val="C00000"/>
              </a:solidFill>
            </a:ln>
          </a:endParaRPr>
        </a:p>
      </dgm:t>
    </dgm:pt>
    <dgm:pt modelId="{67AFBE37-888A-4AF5-9237-E2CF416C66CF}" type="parTrans" cxnId="{2E461C44-0C8A-47DA-A607-ABF6A897446D}">
      <dgm:prSet/>
      <dgm:spPr/>
      <dgm:t>
        <a:bodyPr/>
        <a:lstStyle/>
        <a:p>
          <a:endParaRPr lang="ru-RU"/>
        </a:p>
      </dgm:t>
    </dgm:pt>
    <dgm:pt modelId="{290BDF49-05DD-4E29-B554-5202F642BF51}" type="sibTrans" cxnId="{2E461C44-0C8A-47DA-A607-ABF6A897446D}">
      <dgm:prSet/>
      <dgm:spPr/>
      <dgm:t>
        <a:bodyPr/>
        <a:lstStyle/>
        <a:p>
          <a:endParaRPr lang="ru-RU"/>
        </a:p>
      </dgm:t>
    </dgm:pt>
    <dgm:pt modelId="{59ECC740-8DF5-4FA7-ACE6-39547BE35541}">
      <dgm:prSet phldrT="[Текст]" custT="1"/>
      <dgm:spPr/>
      <dgm:t>
        <a:bodyPr/>
        <a:lstStyle/>
        <a:p>
          <a:r>
            <a:rPr lang="ru-RU" sz="3200" dirty="0" smtClean="0"/>
            <a:t>2026      </a:t>
          </a:r>
          <a:r>
            <a:rPr lang="ru-RU" sz="1800" dirty="0" smtClean="0"/>
            <a:t>5895,600тыс</a:t>
          </a:r>
          <a:r>
            <a:rPr lang="ru-RU" sz="1800" dirty="0" smtClean="0"/>
            <a:t>. руб.</a:t>
          </a:r>
          <a:endParaRPr lang="ru-RU" sz="1800" dirty="0"/>
        </a:p>
      </dgm:t>
    </dgm:pt>
    <dgm:pt modelId="{2029C73B-24BF-4EC4-8AA9-0154DCE2D7FE}" type="parTrans" cxnId="{E6CA02AE-B588-427B-9BC4-D01816221151}">
      <dgm:prSet/>
      <dgm:spPr/>
      <dgm:t>
        <a:bodyPr/>
        <a:lstStyle/>
        <a:p>
          <a:endParaRPr lang="ru-RU"/>
        </a:p>
      </dgm:t>
    </dgm:pt>
    <dgm:pt modelId="{482B1425-7754-48EA-B75B-A0A0F8CA3E01}" type="sibTrans" cxnId="{E6CA02AE-B588-427B-9BC4-D01816221151}">
      <dgm:prSet/>
      <dgm:spPr/>
      <dgm:t>
        <a:bodyPr/>
        <a:lstStyle/>
        <a:p>
          <a:endParaRPr lang="ru-RU"/>
        </a:p>
      </dgm:t>
    </dgm:pt>
    <dgm:pt modelId="{000AB543-07A3-4361-951A-4B5FB571400E}">
      <dgm:prSet phldrT="[Текст]" custT="1"/>
      <dgm:spPr/>
      <dgm:t>
        <a:bodyPr/>
        <a:lstStyle/>
        <a:p>
          <a:r>
            <a:rPr lang="ru-RU" sz="1100" dirty="0" smtClean="0">
              <a:ln>
                <a:solidFill>
                  <a:srgbClr val="00B050"/>
                </a:solidFill>
              </a:ln>
            </a:rPr>
            <a:t>Налог на доходы физических лиц</a:t>
          </a:r>
        </a:p>
        <a:p>
          <a:r>
            <a:rPr lang="ru-RU" sz="1100" dirty="0" smtClean="0">
              <a:ln>
                <a:solidFill>
                  <a:srgbClr val="00B050"/>
                </a:solidFill>
              </a:ln>
            </a:rPr>
            <a:t>2897,200 </a:t>
          </a:r>
          <a:r>
            <a:rPr lang="ru-RU" sz="1100" dirty="0" smtClean="0">
              <a:ln>
                <a:solidFill>
                  <a:srgbClr val="00B050"/>
                </a:solidFill>
              </a:ln>
            </a:rPr>
            <a:t>тыс.руб.</a:t>
          </a:r>
          <a:endParaRPr lang="ru-RU" sz="1100" dirty="0">
            <a:ln>
              <a:solidFill>
                <a:srgbClr val="00B050"/>
              </a:solidFill>
            </a:ln>
          </a:endParaRPr>
        </a:p>
      </dgm:t>
    </dgm:pt>
    <dgm:pt modelId="{B1737658-ED10-4D58-BF82-E3436C44F2CA}" type="parTrans" cxnId="{C5F599ED-BF6A-4F3A-BD04-F9F94F9654B6}">
      <dgm:prSet/>
      <dgm:spPr/>
      <dgm:t>
        <a:bodyPr/>
        <a:lstStyle/>
        <a:p>
          <a:endParaRPr lang="ru-RU"/>
        </a:p>
      </dgm:t>
    </dgm:pt>
    <dgm:pt modelId="{CA522A5A-D21A-4611-A68D-D0DC1B1C2E9C}" type="sibTrans" cxnId="{C5F599ED-BF6A-4F3A-BD04-F9F94F9654B6}">
      <dgm:prSet/>
      <dgm:spPr/>
      <dgm:t>
        <a:bodyPr/>
        <a:lstStyle/>
        <a:p>
          <a:endParaRPr lang="ru-RU"/>
        </a:p>
      </dgm:t>
    </dgm:pt>
    <dgm:pt modelId="{FE8FDFC7-92A9-4DC2-A973-46B324F1D86A}">
      <dgm:prSet phldrT="[Текст]" custT="1"/>
      <dgm:spPr/>
      <dgm:t>
        <a:bodyPr/>
        <a:lstStyle/>
        <a:p>
          <a:r>
            <a:rPr lang="ru-RU" sz="1100" dirty="0" smtClean="0">
              <a:ln>
                <a:solidFill>
                  <a:srgbClr val="C00000"/>
                </a:solidFill>
              </a:ln>
            </a:rPr>
            <a:t>Налоги на имущество</a:t>
          </a:r>
          <a:endParaRPr lang="ru-RU" sz="1100" dirty="0" smtClean="0">
            <a:ln>
              <a:solidFill>
                <a:srgbClr val="C00000"/>
              </a:solidFill>
            </a:ln>
          </a:endParaRPr>
        </a:p>
        <a:p>
          <a:r>
            <a:rPr lang="ru-RU" sz="1100" dirty="0" smtClean="0">
              <a:ln>
                <a:solidFill>
                  <a:srgbClr val="C00000"/>
                </a:solidFill>
              </a:ln>
            </a:rPr>
            <a:t>2230,100 </a:t>
          </a:r>
          <a:r>
            <a:rPr lang="ru-RU" sz="1100" dirty="0" smtClean="0">
              <a:ln>
                <a:solidFill>
                  <a:srgbClr val="C00000"/>
                </a:solidFill>
              </a:ln>
            </a:rPr>
            <a:t>тыс. руб.  </a:t>
          </a:r>
          <a:endParaRPr lang="ru-RU" sz="1100" dirty="0">
            <a:ln>
              <a:solidFill>
                <a:srgbClr val="C00000"/>
              </a:solidFill>
            </a:ln>
          </a:endParaRPr>
        </a:p>
      </dgm:t>
    </dgm:pt>
    <dgm:pt modelId="{C26774D0-9E37-44C7-ABD5-7C7B932BDA34}" type="parTrans" cxnId="{5608E2AC-CA23-4BE7-B742-22A5C93E6509}">
      <dgm:prSet/>
      <dgm:spPr/>
      <dgm:t>
        <a:bodyPr/>
        <a:lstStyle/>
        <a:p>
          <a:endParaRPr lang="ru-RU"/>
        </a:p>
      </dgm:t>
    </dgm:pt>
    <dgm:pt modelId="{7271C9D3-C483-47CB-A7B4-157F7A27DD81}" type="sibTrans" cxnId="{5608E2AC-CA23-4BE7-B742-22A5C93E6509}">
      <dgm:prSet/>
      <dgm:spPr/>
      <dgm:t>
        <a:bodyPr/>
        <a:lstStyle/>
        <a:p>
          <a:endParaRPr lang="ru-RU"/>
        </a:p>
      </dgm:t>
    </dgm:pt>
    <dgm:pt modelId="{A8B53A0D-E049-49D7-951F-C317284D9077}">
      <dgm:prSet phldrT="[Текст]" custT="1"/>
      <dgm:spPr/>
      <dgm:t>
        <a:bodyPr/>
        <a:lstStyle/>
        <a:p>
          <a:r>
            <a:rPr lang="ru-RU" sz="3200" dirty="0" smtClean="0"/>
            <a:t>2027       </a:t>
          </a:r>
          <a:r>
            <a:rPr lang="ru-RU" sz="1800" dirty="0" smtClean="0"/>
            <a:t>6221,600 тыс</a:t>
          </a:r>
          <a:r>
            <a:rPr lang="ru-RU" sz="1800" dirty="0" smtClean="0"/>
            <a:t>. руб.</a:t>
          </a:r>
          <a:endParaRPr lang="ru-RU" sz="3200" dirty="0"/>
        </a:p>
      </dgm:t>
    </dgm:pt>
    <dgm:pt modelId="{8342434C-5D66-458A-BDF9-3B2378EBE8CA}" type="parTrans" cxnId="{4410B132-3D7E-4957-B6E6-B518EC3FC6FB}">
      <dgm:prSet/>
      <dgm:spPr/>
      <dgm:t>
        <a:bodyPr/>
        <a:lstStyle/>
        <a:p>
          <a:endParaRPr lang="ru-RU"/>
        </a:p>
      </dgm:t>
    </dgm:pt>
    <dgm:pt modelId="{EEA6C5F8-CAA9-4CAD-903F-574870F47EC1}" type="sibTrans" cxnId="{4410B132-3D7E-4957-B6E6-B518EC3FC6FB}">
      <dgm:prSet/>
      <dgm:spPr/>
      <dgm:t>
        <a:bodyPr/>
        <a:lstStyle/>
        <a:p>
          <a:endParaRPr lang="ru-RU"/>
        </a:p>
      </dgm:t>
    </dgm:pt>
    <dgm:pt modelId="{900823AF-811D-4D8F-B60A-C50810015DFA}">
      <dgm:prSet custT="1"/>
      <dgm:spPr/>
      <dgm:t>
        <a:bodyPr/>
        <a:lstStyle/>
        <a:p>
          <a:r>
            <a:rPr lang="ru-RU" sz="1100" dirty="0" smtClean="0">
              <a:ln>
                <a:solidFill>
                  <a:srgbClr val="00B0F0"/>
                </a:solidFill>
              </a:ln>
            </a:rPr>
            <a:t>Единый сельскохозяйственный налог                          </a:t>
          </a:r>
          <a:r>
            <a:rPr lang="ru-RU" sz="1100" dirty="0" smtClean="0">
              <a:ln>
                <a:solidFill>
                  <a:srgbClr val="00B0F0"/>
                </a:solidFill>
              </a:ln>
            </a:rPr>
            <a:t>729,700 </a:t>
          </a:r>
          <a:r>
            <a:rPr lang="ru-RU" sz="1100" dirty="0" smtClean="0">
              <a:ln>
                <a:solidFill>
                  <a:srgbClr val="00B0F0"/>
                </a:solidFill>
              </a:ln>
            </a:rPr>
            <a:t>тыс. руб. </a:t>
          </a:r>
          <a:endParaRPr lang="ru-RU" sz="1100" dirty="0">
            <a:ln>
              <a:solidFill>
                <a:srgbClr val="00B0F0"/>
              </a:solidFill>
            </a:ln>
          </a:endParaRPr>
        </a:p>
      </dgm:t>
    </dgm:pt>
    <dgm:pt modelId="{6ED6403A-6E02-4E1B-B5BD-0F210A07627D}" type="parTrans" cxnId="{DEE9643A-A150-4D12-AB08-56F5999FD394}">
      <dgm:prSet/>
      <dgm:spPr/>
      <dgm:t>
        <a:bodyPr/>
        <a:lstStyle/>
        <a:p>
          <a:endParaRPr lang="ru-RU"/>
        </a:p>
      </dgm:t>
    </dgm:pt>
    <dgm:pt modelId="{FCD5CF53-302A-42B2-BA5E-E4AC9195C7ED}" type="sibTrans" cxnId="{DEE9643A-A150-4D12-AB08-56F5999FD394}">
      <dgm:prSet/>
      <dgm:spPr/>
      <dgm:t>
        <a:bodyPr/>
        <a:lstStyle/>
        <a:p>
          <a:endParaRPr lang="ru-RU"/>
        </a:p>
      </dgm:t>
    </dgm:pt>
    <dgm:pt modelId="{18ED6C7D-3506-45E6-93B1-EEBB6C5A84D1}">
      <dgm:prSet custT="1"/>
      <dgm:spPr/>
      <dgm:t>
        <a:bodyPr/>
        <a:lstStyle/>
        <a:p>
          <a:r>
            <a:rPr lang="ru-RU" sz="1100" dirty="0" smtClean="0">
              <a:ln>
                <a:solidFill>
                  <a:srgbClr val="00B050"/>
                </a:solidFill>
              </a:ln>
            </a:rPr>
            <a:t>Налог на доходы физических лиц</a:t>
          </a:r>
        </a:p>
        <a:p>
          <a:r>
            <a:rPr lang="ru-RU" sz="1100" dirty="0" smtClean="0">
              <a:ln>
                <a:solidFill>
                  <a:srgbClr val="00B050"/>
                </a:solidFill>
              </a:ln>
            </a:rPr>
            <a:t>3117,400 </a:t>
          </a:r>
          <a:r>
            <a:rPr lang="ru-RU" sz="1100" dirty="0" smtClean="0">
              <a:ln>
                <a:solidFill>
                  <a:srgbClr val="00B050"/>
                </a:solidFill>
              </a:ln>
            </a:rPr>
            <a:t>тыс.руб.</a:t>
          </a:r>
          <a:endParaRPr lang="ru-RU" sz="1100" dirty="0">
            <a:ln>
              <a:solidFill>
                <a:srgbClr val="00B050"/>
              </a:solidFill>
            </a:ln>
          </a:endParaRPr>
        </a:p>
      </dgm:t>
    </dgm:pt>
    <dgm:pt modelId="{51315FD3-4605-445B-B990-7E1836220848}" type="parTrans" cxnId="{370FA56A-0E65-4855-B64E-0CE52A54FBD1}">
      <dgm:prSet/>
      <dgm:spPr/>
      <dgm:t>
        <a:bodyPr/>
        <a:lstStyle/>
        <a:p>
          <a:endParaRPr lang="ru-RU"/>
        </a:p>
      </dgm:t>
    </dgm:pt>
    <dgm:pt modelId="{8E674636-2E6E-44C8-8CFA-FD6093909E9F}" type="sibTrans" cxnId="{370FA56A-0E65-4855-B64E-0CE52A54FBD1}">
      <dgm:prSet/>
      <dgm:spPr/>
      <dgm:t>
        <a:bodyPr/>
        <a:lstStyle/>
        <a:p>
          <a:endParaRPr lang="ru-RU"/>
        </a:p>
      </dgm:t>
    </dgm:pt>
    <dgm:pt modelId="{CC166FBC-EAD2-43FB-8C54-E77762BFAF09}">
      <dgm:prSet custT="1"/>
      <dgm:spPr/>
      <dgm:t>
        <a:bodyPr/>
        <a:lstStyle/>
        <a:p>
          <a:r>
            <a:rPr lang="ru-RU" sz="1100" dirty="0" smtClean="0">
              <a:ln>
                <a:solidFill>
                  <a:srgbClr val="C00000"/>
                </a:solidFill>
              </a:ln>
            </a:rPr>
            <a:t>Налоги на имущество</a:t>
          </a:r>
          <a:endParaRPr lang="ru-RU" sz="1100" dirty="0" smtClean="0">
            <a:ln>
              <a:solidFill>
                <a:srgbClr val="C00000"/>
              </a:solidFill>
            </a:ln>
          </a:endParaRPr>
        </a:p>
        <a:p>
          <a:r>
            <a:rPr lang="ru-RU" sz="1100" dirty="0" smtClean="0">
              <a:ln>
                <a:solidFill>
                  <a:srgbClr val="C00000"/>
                </a:solidFill>
              </a:ln>
            </a:rPr>
            <a:t>2312,900 </a:t>
          </a:r>
          <a:r>
            <a:rPr lang="ru-RU" sz="1100" dirty="0" smtClean="0">
              <a:ln>
                <a:solidFill>
                  <a:srgbClr val="C00000"/>
                </a:solidFill>
              </a:ln>
            </a:rPr>
            <a:t>тыс. руб.</a:t>
          </a:r>
          <a:r>
            <a:rPr lang="ru-RU" sz="1100" dirty="0" smtClean="0"/>
            <a:t>  </a:t>
          </a:r>
          <a:endParaRPr lang="ru-RU" sz="1100" dirty="0"/>
        </a:p>
      </dgm:t>
    </dgm:pt>
    <dgm:pt modelId="{8706D4B0-7861-4FBB-A8FA-62FE7EC44112}" type="parTrans" cxnId="{39C5F25E-B0B1-4365-BA5C-187B2544B94E}">
      <dgm:prSet/>
      <dgm:spPr/>
      <dgm:t>
        <a:bodyPr/>
        <a:lstStyle/>
        <a:p>
          <a:endParaRPr lang="ru-RU"/>
        </a:p>
      </dgm:t>
    </dgm:pt>
    <dgm:pt modelId="{02EEF8AF-B344-446D-B63E-7A2220524722}" type="sibTrans" cxnId="{39C5F25E-B0B1-4365-BA5C-187B2544B94E}">
      <dgm:prSet/>
      <dgm:spPr/>
      <dgm:t>
        <a:bodyPr/>
        <a:lstStyle/>
        <a:p>
          <a:endParaRPr lang="ru-RU"/>
        </a:p>
      </dgm:t>
    </dgm:pt>
    <dgm:pt modelId="{1E0633CB-4CE3-4B48-9352-6C2CB1316FF5}">
      <dgm:prSet custT="1"/>
      <dgm:spPr/>
      <dgm:t>
        <a:bodyPr/>
        <a:lstStyle/>
        <a:p>
          <a:r>
            <a:rPr lang="ru-RU" sz="1100" dirty="0" smtClean="0">
              <a:ln>
                <a:solidFill>
                  <a:srgbClr val="00B0F0"/>
                </a:solidFill>
              </a:ln>
            </a:rPr>
            <a:t>Единый сельскохозяйственный налог     </a:t>
          </a:r>
        </a:p>
        <a:p>
          <a:r>
            <a:rPr lang="ru-RU" sz="1100" dirty="0" smtClean="0">
              <a:ln>
                <a:solidFill>
                  <a:srgbClr val="00B0F0"/>
                </a:solidFill>
              </a:ln>
            </a:rPr>
            <a:t>751,600 тыс.руб</a:t>
          </a:r>
          <a:r>
            <a:rPr lang="ru-RU" sz="1100" dirty="0" smtClean="0">
              <a:ln>
                <a:solidFill>
                  <a:srgbClr val="00B0F0"/>
                </a:solidFill>
              </a:ln>
            </a:rPr>
            <a:t>.</a:t>
          </a:r>
          <a:endParaRPr lang="ru-RU" sz="1100" dirty="0">
            <a:ln>
              <a:solidFill>
                <a:srgbClr val="00B0F0"/>
              </a:solidFill>
            </a:ln>
          </a:endParaRPr>
        </a:p>
      </dgm:t>
    </dgm:pt>
    <dgm:pt modelId="{EA812651-7D4B-472B-8E4D-4D317543AE20}" type="parTrans" cxnId="{4FCFC943-AA20-49DF-A9BA-EF769DAC6756}">
      <dgm:prSet/>
      <dgm:spPr/>
      <dgm:t>
        <a:bodyPr/>
        <a:lstStyle/>
        <a:p>
          <a:endParaRPr lang="ru-RU"/>
        </a:p>
      </dgm:t>
    </dgm:pt>
    <dgm:pt modelId="{2FE4FA97-C0F4-447A-941B-02C0C96D54F7}" type="sibTrans" cxnId="{4FCFC943-AA20-49DF-A9BA-EF769DAC6756}">
      <dgm:prSet/>
      <dgm:spPr/>
      <dgm:t>
        <a:bodyPr/>
        <a:lstStyle/>
        <a:p>
          <a:endParaRPr lang="ru-RU"/>
        </a:p>
      </dgm:t>
    </dgm:pt>
    <dgm:pt modelId="{31FE8995-9E9B-487A-A4BC-25EE9557D715}">
      <dgm:prSet custT="1"/>
      <dgm:spPr/>
      <dgm:t>
        <a:bodyPr/>
        <a:lstStyle/>
        <a:p>
          <a:r>
            <a:rPr lang="ru-RU" sz="1100" dirty="0" smtClean="0">
              <a:ln>
                <a:solidFill>
                  <a:srgbClr val="00B0F0"/>
                </a:solidFill>
              </a:ln>
            </a:rPr>
            <a:t>Единый сельскохозяйственный налог </a:t>
          </a:r>
        </a:p>
        <a:p>
          <a:r>
            <a:rPr lang="ru-RU" sz="1100" dirty="0" smtClean="0">
              <a:ln>
                <a:solidFill>
                  <a:srgbClr val="00B0F0"/>
                </a:solidFill>
              </a:ln>
            </a:rPr>
            <a:t>774,100 </a:t>
          </a:r>
          <a:r>
            <a:rPr lang="ru-RU" sz="1100" dirty="0" smtClean="0">
              <a:ln>
                <a:solidFill>
                  <a:srgbClr val="00B0F0"/>
                </a:solidFill>
              </a:ln>
            </a:rPr>
            <a:t>тыс. руб.</a:t>
          </a:r>
          <a:endParaRPr lang="ru-RU" sz="1100" dirty="0">
            <a:ln>
              <a:solidFill>
                <a:srgbClr val="00B0F0"/>
              </a:solidFill>
            </a:ln>
          </a:endParaRPr>
        </a:p>
      </dgm:t>
    </dgm:pt>
    <dgm:pt modelId="{359DB620-FECE-4DB3-97CA-609DB3FAFDA4}" type="parTrans" cxnId="{5C876C14-0280-4A24-9C55-39EE678EAFA4}">
      <dgm:prSet/>
      <dgm:spPr/>
      <dgm:t>
        <a:bodyPr/>
        <a:lstStyle/>
        <a:p>
          <a:endParaRPr lang="ru-RU"/>
        </a:p>
      </dgm:t>
    </dgm:pt>
    <dgm:pt modelId="{28EBBA3F-B51A-474B-8048-729D881EA75C}" type="sibTrans" cxnId="{5C876C14-0280-4A24-9C55-39EE678EAFA4}">
      <dgm:prSet/>
      <dgm:spPr/>
      <dgm:t>
        <a:bodyPr/>
        <a:lstStyle/>
        <a:p>
          <a:endParaRPr lang="ru-RU"/>
        </a:p>
      </dgm:t>
    </dgm:pt>
    <dgm:pt modelId="{24208248-11FD-4302-BA14-44ABA76F9556}">
      <dgm:prSet custT="1"/>
      <dgm:spPr/>
      <dgm:t>
        <a:bodyPr/>
        <a:lstStyle/>
        <a:p>
          <a:r>
            <a:rPr lang="ru-RU" sz="1000" b="1" dirty="0" smtClean="0">
              <a:solidFill>
                <a:srgbClr val="7030A0"/>
              </a:solidFill>
            </a:rPr>
            <a:t>Государственная пошлина за совершение нотариальных действий </a:t>
          </a:r>
        </a:p>
        <a:p>
          <a:r>
            <a:rPr lang="ru-RU" sz="1000" b="1" dirty="0" smtClean="0">
              <a:solidFill>
                <a:srgbClr val="7030A0"/>
              </a:solidFill>
            </a:rPr>
            <a:t>16,242тыс</a:t>
          </a:r>
          <a:r>
            <a:rPr lang="ru-RU" sz="1000" b="1" dirty="0" smtClean="0">
              <a:solidFill>
                <a:srgbClr val="7030A0"/>
              </a:solidFill>
            </a:rPr>
            <a:t>. руб.</a:t>
          </a:r>
          <a:endParaRPr lang="ru-RU" sz="1000" b="1" dirty="0">
            <a:solidFill>
              <a:srgbClr val="7030A0"/>
            </a:solidFill>
          </a:endParaRPr>
        </a:p>
      </dgm:t>
    </dgm:pt>
    <dgm:pt modelId="{4B98D493-A779-42CA-866B-CCC404552949}" type="parTrans" cxnId="{EAD657FE-D424-4249-8712-236DD4FF13CB}">
      <dgm:prSet/>
      <dgm:spPr/>
      <dgm:t>
        <a:bodyPr/>
        <a:lstStyle/>
        <a:p>
          <a:endParaRPr lang="ru-RU"/>
        </a:p>
      </dgm:t>
    </dgm:pt>
    <dgm:pt modelId="{B52B25A4-60E1-4E18-849E-E40300AA07D3}" type="sibTrans" cxnId="{EAD657FE-D424-4249-8712-236DD4FF13CB}">
      <dgm:prSet/>
      <dgm:spPr/>
      <dgm:t>
        <a:bodyPr/>
        <a:lstStyle/>
        <a:p>
          <a:endParaRPr lang="ru-RU"/>
        </a:p>
      </dgm:t>
    </dgm:pt>
    <dgm:pt modelId="{C9AE2EA2-2DFE-4648-B260-C05EADC0BC25}">
      <dgm:prSet custT="1"/>
      <dgm:spPr/>
      <dgm:t>
        <a:bodyPr/>
        <a:lstStyle/>
        <a:p>
          <a:r>
            <a:rPr lang="ru-RU" sz="1000" b="1" dirty="0" smtClean="0">
              <a:solidFill>
                <a:srgbClr val="7030A0"/>
              </a:solidFill>
            </a:rPr>
            <a:t>Государственная пошлина за совершение нотариальных действий </a:t>
          </a:r>
        </a:p>
        <a:p>
          <a:r>
            <a:rPr lang="ru-RU" sz="1000" b="1" dirty="0" smtClean="0">
              <a:solidFill>
                <a:srgbClr val="7030A0"/>
              </a:solidFill>
            </a:rPr>
            <a:t>16,700 </a:t>
          </a:r>
          <a:r>
            <a:rPr lang="ru-RU" sz="1000" b="1" dirty="0" smtClean="0">
              <a:solidFill>
                <a:srgbClr val="7030A0"/>
              </a:solidFill>
            </a:rPr>
            <a:t>тыс. руб.</a:t>
          </a:r>
          <a:endParaRPr lang="ru-RU" sz="1000" b="1" dirty="0">
            <a:solidFill>
              <a:srgbClr val="7030A0"/>
            </a:solidFill>
          </a:endParaRPr>
        </a:p>
      </dgm:t>
    </dgm:pt>
    <dgm:pt modelId="{C6C66E58-DE09-403B-A3ED-B9632642EC50}" type="parTrans" cxnId="{3ED69263-2DDB-441C-91C8-DC1FCFFCAB26}">
      <dgm:prSet/>
      <dgm:spPr/>
      <dgm:t>
        <a:bodyPr/>
        <a:lstStyle/>
        <a:p>
          <a:endParaRPr lang="ru-RU"/>
        </a:p>
      </dgm:t>
    </dgm:pt>
    <dgm:pt modelId="{A101A817-E027-4968-B5ED-60F1E271EB71}" type="sibTrans" cxnId="{3ED69263-2DDB-441C-91C8-DC1FCFFCAB26}">
      <dgm:prSet/>
      <dgm:spPr/>
      <dgm:t>
        <a:bodyPr/>
        <a:lstStyle/>
        <a:p>
          <a:endParaRPr lang="ru-RU"/>
        </a:p>
      </dgm:t>
    </dgm:pt>
    <dgm:pt modelId="{2151BEFE-6860-402F-B5A6-43FDAEBFF8A5}">
      <dgm:prSet custT="1"/>
      <dgm:spPr/>
      <dgm:t>
        <a:bodyPr/>
        <a:lstStyle/>
        <a:p>
          <a:r>
            <a:rPr lang="ru-RU" sz="1000" b="1" dirty="0" smtClean="0">
              <a:solidFill>
                <a:srgbClr val="7030A0"/>
              </a:solidFill>
            </a:rPr>
            <a:t>Государственная пошлина за совершение нотариальных действий </a:t>
          </a:r>
        </a:p>
        <a:p>
          <a:r>
            <a:rPr lang="ru-RU" sz="1000" b="1" dirty="0" smtClean="0">
              <a:solidFill>
                <a:srgbClr val="7030A0"/>
              </a:solidFill>
            </a:rPr>
            <a:t>17,2500 тыс</a:t>
          </a:r>
          <a:r>
            <a:rPr lang="ru-RU" sz="1000" b="1" dirty="0" smtClean="0">
              <a:solidFill>
                <a:srgbClr val="7030A0"/>
              </a:solidFill>
            </a:rPr>
            <a:t>. руб.</a:t>
          </a:r>
          <a:endParaRPr lang="ru-RU" sz="1000" b="1" dirty="0">
            <a:solidFill>
              <a:srgbClr val="7030A0"/>
            </a:solidFill>
          </a:endParaRPr>
        </a:p>
      </dgm:t>
    </dgm:pt>
    <dgm:pt modelId="{207D3157-E890-4760-B43E-C1523CD086D9}" type="parTrans" cxnId="{1C220DA2-5600-43EA-8F1D-AFE97418D298}">
      <dgm:prSet/>
      <dgm:spPr/>
      <dgm:t>
        <a:bodyPr/>
        <a:lstStyle/>
        <a:p>
          <a:endParaRPr lang="ru-RU"/>
        </a:p>
      </dgm:t>
    </dgm:pt>
    <dgm:pt modelId="{9D0E5F34-D7A9-45CB-843E-35AC28A1F565}" type="sibTrans" cxnId="{1C220DA2-5600-43EA-8F1D-AFE97418D298}">
      <dgm:prSet/>
      <dgm:spPr/>
      <dgm:t>
        <a:bodyPr/>
        <a:lstStyle/>
        <a:p>
          <a:endParaRPr lang="ru-RU"/>
        </a:p>
      </dgm:t>
    </dgm:pt>
    <dgm:pt modelId="{22E65ED4-6F03-4101-9B3F-0E5AD9A89E7B}" type="pres">
      <dgm:prSet presAssocID="{789B1533-A1FA-4365-ADF3-B62110CDE01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06C88EE-6436-41C7-BC22-EC01B1A0A17D}" type="pres">
      <dgm:prSet presAssocID="{7BEC8949-1B04-4EA3-BC5C-7DFCB49CC380}" presName="root" presStyleCnt="0"/>
      <dgm:spPr/>
    </dgm:pt>
    <dgm:pt modelId="{BC24C257-2633-4AED-ABF0-B15901E43BA1}" type="pres">
      <dgm:prSet presAssocID="{7BEC8949-1B04-4EA3-BC5C-7DFCB49CC380}" presName="rootComposite" presStyleCnt="0"/>
      <dgm:spPr/>
    </dgm:pt>
    <dgm:pt modelId="{065D8ACA-0A97-4851-93BA-17D1BCE625F9}" type="pres">
      <dgm:prSet presAssocID="{7BEC8949-1B04-4EA3-BC5C-7DFCB49CC380}" presName="rootText" presStyleLbl="node1" presStyleIdx="0" presStyleCnt="3" custLinFactNeighborX="5374" custLinFactNeighborY="7632"/>
      <dgm:spPr/>
      <dgm:t>
        <a:bodyPr/>
        <a:lstStyle/>
        <a:p>
          <a:endParaRPr lang="ru-RU"/>
        </a:p>
      </dgm:t>
    </dgm:pt>
    <dgm:pt modelId="{0CABB628-BE5F-464B-A251-ED5425D96B07}" type="pres">
      <dgm:prSet presAssocID="{7BEC8949-1B04-4EA3-BC5C-7DFCB49CC380}" presName="rootConnector" presStyleLbl="node1" presStyleIdx="0" presStyleCnt="3"/>
      <dgm:spPr/>
      <dgm:t>
        <a:bodyPr/>
        <a:lstStyle/>
        <a:p>
          <a:endParaRPr lang="ru-RU"/>
        </a:p>
      </dgm:t>
    </dgm:pt>
    <dgm:pt modelId="{0F5706D6-712C-415D-A8E9-BAFB422C4FFF}" type="pres">
      <dgm:prSet presAssocID="{7BEC8949-1B04-4EA3-BC5C-7DFCB49CC380}" presName="childShape" presStyleCnt="0"/>
      <dgm:spPr/>
    </dgm:pt>
    <dgm:pt modelId="{5B601307-D1DF-4168-A581-1D852CDFF2B2}" type="pres">
      <dgm:prSet presAssocID="{C129228C-803E-4C8E-96CF-E4C396B52A35}" presName="Name13" presStyleLbl="parChTrans1D2" presStyleIdx="0" presStyleCnt="12"/>
      <dgm:spPr/>
      <dgm:t>
        <a:bodyPr/>
        <a:lstStyle/>
        <a:p>
          <a:endParaRPr lang="ru-RU"/>
        </a:p>
      </dgm:t>
    </dgm:pt>
    <dgm:pt modelId="{F1DDB3BD-BD1A-4365-A634-3AD6E9890270}" type="pres">
      <dgm:prSet presAssocID="{7BBC90AE-0D2B-4389-8095-AE7BA0AA9615}" presName="childText" presStyleLbl="bgAcc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949E06-A85A-495B-AE32-4825228F6477}" type="pres">
      <dgm:prSet presAssocID="{6ED6403A-6E02-4E1B-B5BD-0F210A07627D}" presName="Name13" presStyleLbl="parChTrans1D2" presStyleIdx="1" presStyleCnt="12"/>
      <dgm:spPr/>
      <dgm:t>
        <a:bodyPr/>
        <a:lstStyle/>
        <a:p>
          <a:endParaRPr lang="ru-RU"/>
        </a:p>
      </dgm:t>
    </dgm:pt>
    <dgm:pt modelId="{311334E1-7834-4C21-B540-CDC597054132}" type="pres">
      <dgm:prSet presAssocID="{900823AF-811D-4D8F-B60A-C50810015DFA}" presName="childText" presStyleLbl="bgAcc1" presStyleIdx="1" presStyleCnt="12" custLinFactNeighborX="-8644" custLinFactNeighborY="-3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6E4496-88D9-4EB5-B209-ADBE27A1E9D2}" type="pres">
      <dgm:prSet presAssocID="{67AFBE37-888A-4AF5-9237-E2CF416C66CF}" presName="Name13" presStyleLbl="parChTrans1D2" presStyleIdx="2" presStyleCnt="12"/>
      <dgm:spPr/>
      <dgm:t>
        <a:bodyPr/>
        <a:lstStyle/>
        <a:p>
          <a:endParaRPr lang="ru-RU"/>
        </a:p>
      </dgm:t>
    </dgm:pt>
    <dgm:pt modelId="{7B5EE875-2FF3-4935-977B-9FD2B96B9D6C}" type="pres">
      <dgm:prSet presAssocID="{B890D21C-C6FE-4275-956B-8372CBAE7294}" presName="childText" presStyleLbl="bgAcc1" presStyleIdx="2" presStyleCnt="12" custLinFactNeighborX="1817" custLinFactNeighborY="42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6F621-FA1A-404F-A615-AE1641587EB6}" type="pres">
      <dgm:prSet presAssocID="{4B98D493-A779-42CA-866B-CCC404552949}" presName="Name13" presStyleLbl="parChTrans1D2" presStyleIdx="3" presStyleCnt="12"/>
      <dgm:spPr/>
      <dgm:t>
        <a:bodyPr/>
        <a:lstStyle/>
        <a:p>
          <a:endParaRPr lang="ru-RU"/>
        </a:p>
      </dgm:t>
    </dgm:pt>
    <dgm:pt modelId="{B8E04788-3FAB-49E6-A012-C64C4C698186}" type="pres">
      <dgm:prSet presAssocID="{24208248-11FD-4302-BA14-44ABA76F9556}" presName="childText" presStyleLbl="bgAcc1" presStyleIdx="3" presStyleCnt="12" custLinFactNeighborX="993" custLinFactNeighborY="1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AC85C6-2F05-4CC7-B145-AFDCB4E18EB5}" type="pres">
      <dgm:prSet presAssocID="{59ECC740-8DF5-4FA7-ACE6-39547BE35541}" presName="root" presStyleCnt="0"/>
      <dgm:spPr/>
    </dgm:pt>
    <dgm:pt modelId="{132EB438-2C47-41B5-8D9E-32ABD2E1E5D5}" type="pres">
      <dgm:prSet presAssocID="{59ECC740-8DF5-4FA7-ACE6-39547BE35541}" presName="rootComposite" presStyleCnt="0"/>
      <dgm:spPr/>
    </dgm:pt>
    <dgm:pt modelId="{D40F90C7-7D90-4583-88C2-B2BB0B0C52CC}" type="pres">
      <dgm:prSet presAssocID="{59ECC740-8DF5-4FA7-ACE6-39547BE35541}" presName="rootText" presStyleLbl="node1" presStyleIdx="1" presStyleCnt="3" custLinFactNeighborX="3936" custLinFactNeighborY="-1537"/>
      <dgm:spPr/>
      <dgm:t>
        <a:bodyPr/>
        <a:lstStyle/>
        <a:p>
          <a:endParaRPr lang="ru-RU"/>
        </a:p>
      </dgm:t>
    </dgm:pt>
    <dgm:pt modelId="{94A0151D-5731-4B03-B50A-5F060BA98C38}" type="pres">
      <dgm:prSet presAssocID="{59ECC740-8DF5-4FA7-ACE6-39547BE35541}" presName="rootConnector" presStyleLbl="node1" presStyleIdx="1" presStyleCnt="3"/>
      <dgm:spPr/>
      <dgm:t>
        <a:bodyPr/>
        <a:lstStyle/>
        <a:p>
          <a:endParaRPr lang="ru-RU"/>
        </a:p>
      </dgm:t>
    </dgm:pt>
    <dgm:pt modelId="{1CC897CA-D32E-4C0B-84C5-472FAFA8CC8D}" type="pres">
      <dgm:prSet presAssocID="{59ECC740-8DF5-4FA7-ACE6-39547BE35541}" presName="childShape" presStyleCnt="0"/>
      <dgm:spPr/>
    </dgm:pt>
    <dgm:pt modelId="{95655C4E-1479-4969-AADC-4085BB170931}" type="pres">
      <dgm:prSet presAssocID="{B1737658-ED10-4D58-BF82-E3436C44F2CA}" presName="Name13" presStyleLbl="parChTrans1D2" presStyleIdx="4" presStyleCnt="12"/>
      <dgm:spPr/>
      <dgm:t>
        <a:bodyPr/>
        <a:lstStyle/>
        <a:p>
          <a:endParaRPr lang="ru-RU"/>
        </a:p>
      </dgm:t>
    </dgm:pt>
    <dgm:pt modelId="{C218558C-7825-4A4C-8AAC-E24E14B386D1}" type="pres">
      <dgm:prSet presAssocID="{000AB543-07A3-4361-951A-4B5FB571400E}" presName="childText" presStyleLbl="bgAcc1" presStyleIdx="4" presStyleCnt="12" custLinFactNeighborX="-887" custLinFactNeighborY="2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77D8BB-AF04-4973-9D7F-9C042829032E}" type="pres">
      <dgm:prSet presAssocID="{EA812651-7D4B-472B-8E4D-4D317543AE20}" presName="Name13" presStyleLbl="parChTrans1D2" presStyleIdx="5" presStyleCnt="12"/>
      <dgm:spPr/>
      <dgm:t>
        <a:bodyPr/>
        <a:lstStyle/>
        <a:p>
          <a:endParaRPr lang="ru-RU"/>
        </a:p>
      </dgm:t>
    </dgm:pt>
    <dgm:pt modelId="{CE3A53AC-8387-40CE-9169-465D53AA88B8}" type="pres">
      <dgm:prSet presAssocID="{1E0633CB-4CE3-4B48-9352-6C2CB1316FF5}" presName="childText" presStyleLbl="bgAcc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61E578-4CA2-4D57-ADD1-E8DD758296AE}" type="pres">
      <dgm:prSet presAssocID="{C26774D0-9E37-44C7-ABD5-7C7B932BDA34}" presName="Name13" presStyleLbl="parChTrans1D2" presStyleIdx="6" presStyleCnt="12"/>
      <dgm:spPr/>
      <dgm:t>
        <a:bodyPr/>
        <a:lstStyle/>
        <a:p>
          <a:endParaRPr lang="ru-RU"/>
        </a:p>
      </dgm:t>
    </dgm:pt>
    <dgm:pt modelId="{E2DEAD22-7933-4E64-B17D-4577ECFC0189}" type="pres">
      <dgm:prSet presAssocID="{FE8FDFC7-92A9-4DC2-A973-46B324F1D86A}" presName="childText" presStyleLbl="bgAcc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A888EF-0DB8-4CB1-B67D-BEAB1A8C1A8E}" type="pres">
      <dgm:prSet presAssocID="{C6C66E58-DE09-403B-A3ED-B9632642EC50}" presName="Name13" presStyleLbl="parChTrans1D2" presStyleIdx="7" presStyleCnt="12"/>
      <dgm:spPr/>
      <dgm:t>
        <a:bodyPr/>
        <a:lstStyle/>
        <a:p>
          <a:endParaRPr lang="ru-RU"/>
        </a:p>
      </dgm:t>
    </dgm:pt>
    <dgm:pt modelId="{64D406D8-247C-4646-AF6E-F22F65CFB254}" type="pres">
      <dgm:prSet presAssocID="{C9AE2EA2-2DFE-4648-B260-C05EADC0BC25}" presName="childText" presStyleLbl="bgAcc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D5512-1059-4B8C-8FA3-FC2E5D975547}" type="pres">
      <dgm:prSet presAssocID="{A8B53A0D-E049-49D7-951F-C317284D9077}" presName="root" presStyleCnt="0"/>
      <dgm:spPr/>
    </dgm:pt>
    <dgm:pt modelId="{701D9A3B-D9CD-4001-ADE4-A1FFAA5B1345}" type="pres">
      <dgm:prSet presAssocID="{A8B53A0D-E049-49D7-951F-C317284D9077}" presName="rootComposite" presStyleCnt="0"/>
      <dgm:spPr/>
    </dgm:pt>
    <dgm:pt modelId="{C2616B33-06CC-4498-A407-0AC18A2225C7}" type="pres">
      <dgm:prSet presAssocID="{A8B53A0D-E049-49D7-951F-C317284D9077}" presName="rootText" presStyleLbl="node1" presStyleIdx="2" presStyleCnt="3" custLinFactNeighborX="-4369" custLinFactNeighborY="-1537"/>
      <dgm:spPr/>
      <dgm:t>
        <a:bodyPr/>
        <a:lstStyle/>
        <a:p>
          <a:endParaRPr lang="ru-RU"/>
        </a:p>
      </dgm:t>
    </dgm:pt>
    <dgm:pt modelId="{ADEA27D9-8515-4EAC-BEC3-ED6284F4AB5A}" type="pres">
      <dgm:prSet presAssocID="{A8B53A0D-E049-49D7-951F-C317284D9077}" presName="rootConnector" presStyleLbl="node1" presStyleIdx="2" presStyleCnt="3"/>
      <dgm:spPr/>
      <dgm:t>
        <a:bodyPr/>
        <a:lstStyle/>
        <a:p>
          <a:endParaRPr lang="ru-RU"/>
        </a:p>
      </dgm:t>
    </dgm:pt>
    <dgm:pt modelId="{8DB80279-BE31-467B-9012-A75577C1A431}" type="pres">
      <dgm:prSet presAssocID="{A8B53A0D-E049-49D7-951F-C317284D9077}" presName="childShape" presStyleCnt="0"/>
      <dgm:spPr/>
    </dgm:pt>
    <dgm:pt modelId="{047F5D3A-6D8B-45BE-823D-C5A230FCC291}" type="pres">
      <dgm:prSet presAssocID="{51315FD3-4605-445B-B990-7E1836220848}" presName="Name13" presStyleLbl="parChTrans1D2" presStyleIdx="8" presStyleCnt="12"/>
      <dgm:spPr/>
      <dgm:t>
        <a:bodyPr/>
        <a:lstStyle/>
        <a:p>
          <a:endParaRPr lang="ru-RU"/>
        </a:p>
      </dgm:t>
    </dgm:pt>
    <dgm:pt modelId="{D0F41827-99E5-45B3-9AAC-20515A71DD4F}" type="pres">
      <dgm:prSet presAssocID="{18ED6C7D-3506-45E6-93B1-EEBB6C5A84D1}" presName="childText" presStyleLbl="bgAcc1" presStyleIdx="8" presStyleCnt="12" custLinFactNeighborX="-3096" custLinFactNeighborY="-1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7A78D9-7562-44AF-9829-C8E60594096D}" type="pres">
      <dgm:prSet presAssocID="{359DB620-FECE-4DB3-97CA-609DB3FAFDA4}" presName="Name13" presStyleLbl="parChTrans1D2" presStyleIdx="9" presStyleCnt="12"/>
      <dgm:spPr/>
      <dgm:t>
        <a:bodyPr/>
        <a:lstStyle/>
        <a:p>
          <a:endParaRPr lang="ru-RU"/>
        </a:p>
      </dgm:t>
    </dgm:pt>
    <dgm:pt modelId="{A4DE37E9-95CD-46C7-8E1C-4C39EFFA1E68}" type="pres">
      <dgm:prSet presAssocID="{31FE8995-9E9B-487A-A4BC-25EE9557D715}" presName="childText" presStyleLbl="bgAcc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B4AD8-EA1F-43EB-8ACF-E120B548E157}" type="pres">
      <dgm:prSet presAssocID="{8706D4B0-7861-4FBB-A8FA-62FE7EC44112}" presName="Name13" presStyleLbl="parChTrans1D2" presStyleIdx="10" presStyleCnt="12"/>
      <dgm:spPr/>
      <dgm:t>
        <a:bodyPr/>
        <a:lstStyle/>
        <a:p>
          <a:endParaRPr lang="ru-RU"/>
        </a:p>
      </dgm:t>
    </dgm:pt>
    <dgm:pt modelId="{E29CD3FF-957B-473E-B3C7-57367253BAAA}" type="pres">
      <dgm:prSet presAssocID="{CC166FBC-EAD2-43FB-8C54-E77762BFAF09}" presName="childText" presStyleLbl="bgAcc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28B5A-8A21-4757-B9F3-EED470624C7D}" type="pres">
      <dgm:prSet presAssocID="{207D3157-E890-4760-B43E-C1523CD086D9}" presName="Name13" presStyleLbl="parChTrans1D2" presStyleIdx="11" presStyleCnt="12"/>
      <dgm:spPr/>
      <dgm:t>
        <a:bodyPr/>
        <a:lstStyle/>
        <a:p>
          <a:endParaRPr lang="ru-RU"/>
        </a:p>
      </dgm:t>
    </dgm:pt>
    <dgm:pt modelId="{5D8A74A8-C900-4804-B34F-28D65B67AF31}" type="pres">
      <dgm:prSet presAssocID="{2151BEFE-6860-402F-B5A6-43FDAEBFF8A5}" presName="childText" presStyleLbl="bgAcc1" presStyleIdx="11" presStyleCnt="12" custLinFactNeighborX="-3096" custLinFactNeighborY="1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34CFDC-5218-47FB-AC7A-9F939AD01F61}" type="presOf" srcId="{359DB620-FECE-4DB3-97CA-609DB3FAFDA4}" destId="{247A78D9-7562-44AF-9829-C8E60594096D}" srcOrd="0" destOrd="0" presId="urn:microsoft.com/office/officeart/2005/8/layout/hierarchy3"/>
    <dgm:cxn modelId="{7A79D1C1-FB5F-412E-B230-F4F4D95DD813}" type="presOf" srcId="{2151BEFE-6860-402F-B5A6-43FDAEBFF8A5}" destId="{5D8A74A8-C900-4804-B34F-28D65B67AF31}" srcOrd="0" destOrd="0" presId="urn:microsoft.com/office/officeart/2005/8/layout/hierarchy3"/>
    <dgm:cxn modelId="{64A4D820-F1A3-46E0-BFF2-59CFA3B7F0B1}" type="presOf" srcId="{67AFBE37-888A-4AF5-9237-E2CF416C66CF}" destId="{766E4496-88D9-4EB5-B209-ADBE27A1E9D2}" srcOrd="0" destOrd="0" presId="urn:microsoft.com/office/officeart/2005/8/layout/hierarchy3"/>
    <dgm:cxn modelId="{483F49BD-7B6E-48F1-B059-3B1C2A4CBE4C}" type="presOf" srcId="{B890D21C-C6FE-4275-956B-8372CBAE7294}" destId="{7B5EE875-2FF3-4935-977B-9FD2B96B9D6C}" srcOrd="0" destOrd="0" presId="urn:microsoft.com/office/officeart/2005/8/layout/hierarchy3"/>
    <dgm:cxn modelId="{51869D6B-04DF-42A1-A728-E8308A8B8955}" type="presOf" srcId="{A8B53A0D-E049-49D7-951F-C317284D9077}" destId="{ADEA27D9-8515-4EAC-BEC3-ED6284F4AB5A}" srcOrd="1" destOrd="0" presId="urn:microsoft.com/office/officeart/2005/8/layout/hierarchy3"/>
    <dgm:cxn modelId="{FDB7A0AE-536C-4099-B123-30064DDDBA28}" type="presOf" srcId="{789B1533-A1FA-4365-ADF3-B62110CDE01A}" destId="{22E65ED4-6F03-4101-9B3F-0E5AD9A89E7B}" srcOrd="0" destOrd="0" presId="urn:microsoft.com/office/officeart/2005/8/layout/hierarchy3"/>
    <dgm:cxn modelId="{4FCFC943-AA20-49DF-A9BA-EF769DAC6756}" srcId="{59ECC740-8DF5-4FA7-ACE6-39547BE35541}" destId="{1E0633CB-4CE3-4B48-9352-6C2CB1316FF5}" srcOrd="1" destOrd="0" parTransId="{EA812651-7D4B-472B-8E4D-4D317543AE20}" sibTransId="{2FE4FA97-C0F4-447A-941B-02C0C96D54F7}"/>
    <dgm:cxn modelId="{5647ECAB-1F68-46C2-B421-AFB2F3E4BB4F}" type="presOf" srcId="{900823AF-811D-4D8F-B60A-C50810015DFA}" destId="{311334E1-7834-4C21-B540-CDC597054132}" srcOrd="0" destOrd="0" presId="urn:microsoft.com/office/officeart/2005/8/layout/hierarchy3"/>
    <dgm:cxn modelId="{64304811-FCAD-4D57-8E59-C1AFF5DD5148}" type="presOf" srcId="{7BEC8949-1B04-4EA3-BC5C-7DFCB49CC380}" destId="{0CABB628-BE5F-464B-A251-ED5425D96B07}" srcOrd="1" destOrd="0" presId="urn:microsoft.com/office/officeart/2005/8/layout/hierarchy3"/>
    <dgm:cxn modelId="{DEE9643A-A150-4D12-AB08-56F5999FD394}" srcId="{7BEC8949-1B04-4EA3-BC5C-7DFCB49CC380}" destId="{900823AF-811D-4D8F-B60A-C50810015DFA}" srcOrd="1" destOrd="0" parTransId="{6ED6403A-6E02-4E1B-B5BD-0F210A07627D}" sibTransId="{FCD5CF53-302A-42B2-BA5E-E4AC9195C7ED}"/>
    <dgm:cxn modelId="{36881914-823D-4476-935D-2021004E8570}" type="presOf" srcId="{B1737658-ED10-4D58-BF82-E3436C44F2CA}" destId="{95655C4E-1479-4969-AADC-4085BB170931}" srcOrd="0" destOrd="0" presId="urn:microsoft.com/office/officeart/2005/8/layout/hierarchy3"/>
    <dgm:cxn modelId="{2CB9CF42-C6C9-4BAD-8FB9-713A0DE54C1D}" type="presOf" srcId="{7BEC8949-1B04-4EA3-BC5C-7DFCB49CC380}" destId="{065D8ACA-0A97-4851-93BA-17D1BCE625F9}" srcOrd="0" destOrd="0" presId="urn:microsoft.com/office/officeart/2005/8/layout/hierarchy3"/>
    <dgm:cxn modelId="{951E179F-9C24-40B9-9B50-6E16DA38E25F}" type="presOf" srcId="{CC166FBC-EAD2-43FB-8C54-E77762BFAF09}" destId="{E29CD3FF-957B-473E-B3C7-57367253BAAA}" srcOrd="0" destOrd="0" presId="urn:microsoft.com/office/officeart/2005/8/layout/hierarchy3"/>
    <dgm:cxn modelId="{8E3B1765-CB59-47EE-AA7F-A0A82600CACF}" type="presOf" srcId="{C129228C-803E-4C8E-96CF-E4C396B52A35}" destId="{5B601307-D1DF-4168-A581-1D852CDFF2B2}" srcOrd="0" destOrd="0" presId="urn:microsoft.com/office/officeart/2005/8/layout/hierarchy3"/>
    <dgm:cxn modelId="{529BAB6D-8B3A-439F-8470-E233086CCE9A}" type="presOf" srcId="{EA812651-7D4B-472B-8E4D-4D317543AE20}" destId="{CD77D8BB-AF04-4973-9D7F-9C042829032E}" srcOrd="0" destOrd="0" presId="urn:microsoft.com/office/officeart/2005/8/layout/hierarchy3"/>
    <dgm:cxn modelId="{0A8DDC8F-8B4A-4AE3-A375-F61D16E371D5}" type="presOf" srcId="{24208248-11FD-4302-BA14-44ABA76F9556}" destId="{B8E04788-3FAB-49E6-A012-C64C4C698186}" srcOrd="0" destOrd="0" presId="urn:microsoft.com/office/officeart/2005/8/layout/hierarchy3"/>
    <dgm:cxn modelId="{4410B132-3D7E-4957-B6E6-B518EC3FC6FB}" srcId="{789B1533-A1FA-4365-ADF3-B62110CDE01A}" destId="{A8B53A0D-E049-49D7-951F-C317284D9077}" srcOrd="2" destOrd="0" parTransId="{8342434C-5D66-458A-BDF9-3B2378EBE8CA}" sibTransId="{EEA6C5F8-CAA9-4CAD-903F-574870F47EC1}"/>
    <dgm:cxn modelId="{3ED69263-2DDB-441C-91C8-DC1FCFFCAB26}" srcId="{59ECC740-8DF5-4FA7-ACE6-39547BE35541}" destId="{C9AE2EA2-2DFE-4648-B260-C05EADC0BC25}" srcOrd="3" destOrd="0" parTransId="{C6C66E58-DE09-403B-A3ED-B9632642EC50}" sibTransId="{A101A817-E027-4968-B5ED-60F1E271EB71}"/>
    <dgm:cxn modelId="{2E461C44-0C8A-47DA-A607-ABF6A897446D}" srcId="{7BEC8949-1B04-4EA3-BC5C-7DFCB49CC380}" destId="{B890D21C-C6FE-4275-956B-8372CBAE7294}" srcOrd="2" destOrd="0" parTransId="{67AFBE37-888A-4AF5-9237-E2CF416C66CF}" sibTransId="{290BDF49-05DD-4E29-B554-5202F642BF51}"/>
    <dgm:cxn modelId="{13809D51-8BCD-45A4-8034-F9C7A0A7DF17}" type="presOf" srcId="{FE8FDFC7-92A9-4DC2-A973-46B324F1D86A}" destId="{E2DEAD22-7933-4E64-B17D-4577ECFC0189}" srcOrd="0" destOrd="0" presId="urn:microsoft.com/office/officeart/2005/8/layout/hierarchy3"/>
    <dgm:cxn modelId="{0E83343A-C033-46FA-8848-564A257E0B71}" type="presOf" srcId="{C26774D0-9E37-44C7-ABD5-7C7B932BDA34}" destId="{D461E578-4CA2-4D57-ADD1-E8DD758296AE}" srcOrd="0" destOrd="0" presId="urn:microsoft.com/office/officeart/2005/8/layout/hierarchy3"/>
    <dgm:cxn modelId="{FC02AD1B-1159-49DF-8683-5C2399F169B4}" type="presOf" srcId="{4B98D493-A779-42CA-866B-CCC404552949}" destId="{E436F621-FA1A-404F-A615-AE1641587EB6}" srcOrd="0" destOrd="0" presId="urn:microsoft.com/office/officeart/2005/8/layout/hierarchy3"/>
    <dgm:cxn modelId="{C5F599ED-BF6A-4F3A-BD04-F9F94F9654B6}" srcId="{59ECC740-8DF5-4FA7-ACE6-39547BE35541}" destId="{000AB543-07A3-4361-951A-4B5FB571400E}" srcOrd="0" destOrd="0" parTransId="{B1737658-ED10-4D58-BF82-E3436C44F2CA}" sibTransId="{CA522A5A-D21A-4611-A68D-D0DC1B1C2E9C}"/>
    <dgm:cxn modelId="{1B01DD2A-D6F2-484D-8A92-39522FCF784C}" type="presOf" srcId="{C6C66E58-DE09-403B-A3ED-B9632642EC50}" destId="{59A888EF-0DB8-4CB1-B67D-BEAB1A8C1A8E}" srcOrd="0" destOrd="0" presId="urn:microsoft.com/office/officeart/2005/8/layout/hierarchy3"/>
    <dgm:cxn modelId="{39C5F25E-B0B1-4365-BA5C-187B2544B94E}" srcId="{A8B53A0D-E049-49D7-951F-C317284D9077}" destId="{CC166FBC-EAD2-43FB-8C54-E77762BFAF09}" srcOrd="2" destOrd="0" parTransId="{8706D4B0-7861-4FBB-A8FA-62FE7EC44112}" sibTransId="{02EEF8AF-B344-446D-B63E-7A2220524722}"/>
    <dgm:cxn modelId="{EAD657FE-D424-4249-8712-236DD4FF13CB}" srcId="{7BEC8949-1B04-4EA3-BC5C-7DFCB49CC380}" destId="{24208248-11FD-4302-BA14-44ABA76F9556}" srcOrd="3" destOrd="0" parTransId="{4B98D493-A779-42CA-866B-CCC404552949}" sibTransId="{B52B25A4-60E1-4E18-849E-E40300AA07D3}"/>
    <dgm:cxn modelId="{1C220DA2-5600-43EA-8F1D-AFE97418D298}" srcId="{A8B53A0D-E049-49D7-951F-C317284D9077}" destId="{2151BEFE-6860-402F-B5A6-43FDAEBFF8A5}" srcOrd="3" destOrd="0" parTransId="{207D3157-E890-4760-B43E-C1523CD086D9}" sibTransId="{9D0E5F34-D7A9-45CB-843E-35AC28A1F565}"/>
    <dgm:cxn modelId="{41B7395C-CF45-4B90-BEED-34A4E47F3741}" type="presOf" srcId="{000AB543-07A3-4361-951A-4B5FB571400E}" destId="{C218558C-7825-4A4C-8AAC-E24E14B386D1}" srcOrd="0" destOrd="0" presId="urn:microsoft.com/office/officeart/2005/8/layout/hierarchy3"/>
    <dgm:cxn modelId="{9D0C2802-163C-4B13-A4FC-0A74175255BB}" type="presOf" srcId="{31FE8995-9E9B-487A-A4BC-25EE9557D715}" destId="{A4DE37E9-95CD-46C7-8E1C-4C39EFFA1E68}" srcOrd="0" destOrd="0" presId="urn:microsoft.com/office/officeart/2005/8/layout/hierarchy3"/>
    <dgm:cxn modelId="{D2B3AF91-1B87-48BA-A0C2-FFCAE4DA9C38}" type="presOf" srcId="{207D3157-E890-4760-B43E-C1523CD086D9}" destId="{06E28B5A-8A21-4757-B9F3-EED470624C7D}" srcOrd="0" destOrd="0" presId="urn:microsoft.com/office/officeart/2005/8/layout/hierarchy3"/>
    <dgm:cxn modelId="{B7D80E87-7229-484E-BD48-3D084275F049}" type="presOf" srcId="{51315FD3-4605-445B-B990-7E1836220848}" destId="{047F5D3A-6D8B-45BE-823D-C5A230FCC291}" srcOrd="0" destOrd="0" presId="urn:microsoft.com/office/officeart/2005/8/layout/hierarchy3"/>
    <dgm:cxn modelId="{C81476BD-E2D0-4C5E-A234-D111C6F2F50B}" type="presOf" srcId="{6ED6403A-6E02-4E1B-B5BD-0F210A07627D}" destId="{CE949E06-A85A-495B-AE32-4825228F6477}" srcOrd="0" destOrd="0" presId="urn:microsoft.com/office/officeart/2005/8/layout/hierarchy3"/>
    <dgm:cxn modelId="{3FE146E7-EBE2-438D-A90B-325095A7DBA3}" type="presOf" srcId="{59ECC740-8DF5-4FA7-ACE6-39547BE35541}" destId="{D40F90C7-7D90-4583-88C2-B2BB0B0C52CC}" srcOrd="0" destOrd="0" presId="urn:microsoft.com/office/officeart/2005/8/layout/hierarchy3"/>
    <dgm:cxn modelId="{89C97B9C-7A97-4D22-AE9E-2CEB22038E10}" type="presOf" srcId="{18ED6C7D-3506-45E6-93B1-EEBB6C5A84D1}" destId="{D0F41827-99E5-45B3-9AAC-20515A71DD4F}" srcOrd="0" destOrd="0" presId="urn:microsoft.com/office/officeart/2005/8/layout/hierarchy3"/>
    <dgm:cxn modelId="{FCB3C86D-6F7B-4F7E-A972-94A9DF8EDBD1}" type="presOf" srcId="{7BBC90AE-0D2B-4389-8095-AE7BA0AA9615}" destId="{F1DDB3BD-BD1A-4365-A634-3AD6E9890270}" srcOrd="0" destOrd="0" presId="urn:microsoft.com/office/officeart/2005/8/layout/hierarchy3"/>
    <dgm:cxn modelId="{370FA56A-0E65-4855-B64E-0CE52A54FBD1}" srcId="{A8B53A0D-E049-49D7-951F-C317284D9077}" destId="{18ED6C7D-3506-45E6-93B1-EEBB6C5A84D1}" srcOrd="0" destOrd="0" parTransId="{51315FD3-4605-445B-B990-7E1836220848}" sibTransId="{8E674636-2E6E-44C8-8CFA-FD6093909E9F}"/>
    <dgm:cxn modelId="{5C876C14-0280-4A24-9C55-39EE678EAFA4}" srcId="{A8B53A0D-E049-49D7-951F-C317284D9077}" destId="{31FE8995-9E9B-487A-A4BC-25EE9557D715}" srcOrd="1" destOrd="0" parTransId="{359DB620-FECE-4DB3-97CA-609DB3FAFDA4}" sibTransId="{28EBBA3F-B51A-474B-8048-729D881EA75C}"/>
    <dgm:cxn modelId="{CBF23F8F-C9C2-42CF-AFFD-ADC91226FC4A}" type="presOf" srcId="{C9AE2EA2-2DFE-4648-B260-C05EADC0BC25}" destId="{64D406D8-247C-4646-AF6E-F22F65CFB254}" srcOrd="0" destOrd="0" presId="urn:microsoft.com/office/officeart/2005/8/layout/hierarchy3"/>
    <dgm:cxn modelId="{5608E2AC-CA23-4BE7-B742-22A5C93E6509}" srcId="{59ECC740-8DF5-4FA7-ACE6-39547BE35541}" destId="{FE8FDFC7-92A9-4DC2-A973-46B324F1D86A}" srcOrd="2" destOrd="0" parTransId="{C26774D0-9E37-44C7-ABD5-7C7B932BDA34}" sibTransId="{7271C9D3-C483-47CB-A7B4-157F7A27DD81}"/>
    <dgm:cxn modelId="{C9B5F034-B202-4BB7-8256-63B3DE05BAF9}" type="presOf" srcId="{A8B53A0D-E049-49D7-951F-C317284D9077}" destId="{C2616B33-06CC-4498-A407-0AC18A2225C7}" srcOrd="0" destOrd="0" presId="urn:microsoft.com/office/officeart/2005/8/layout/hierarchy3"/>
    <dgm:cxn modelId="{C7A0BFA7-A632-4F6D-A133-925F9CB6C8B7}" type="presOf" srcId="{8706D4B0-7861-4FBB-A8FA-62FE7EC44112}" destId="{B06B4AD8-EA1F-43EB-8ACF-E120B548E157}" srcOrd="0" destOrd="0" presId="urn:microsoft.com/office/officeart/2005/8/layout/hierarchy3"/>
    <dgm:cxn modelId="{E84E1CE4-0BCB-4210-B0B3-AAB82DD6A181}" type="presOf" srcId="{59ECC740-8DF5-4FA7-ACE6-39547BE35541}" destId="{94A0151D-5731-4B03-B50A-5F060BA98C38}" srcOrd="1" destOrd="0" presId="urn:microsoft.com/office/officeart/2005/8/layout/hierarchy3"/>
    <dgm:cxn modelId="{0FB9D5ED-710C-4281-8606-529AD7EFAEF0}" srcId="{789B1533-A1FA-4365-ADF3-B62110CDE01A}" destId="{7BEC8949-1B04-4EA3-BC5C-7DFCB49CC380}" srcOrd="0" destOrd="0" parTransId="{3A43CB94-B836-44E5-B970-4B7FCBBCAB5B}" sibTransId="{4F64A935-A9CE-46F1-BDDE-37115E4D16AF}"/>
    <dgm:cxn modelId="{8AC82A6D-DE52-460C-A68B-0A3F152F8A7D}" srcId="{7BEC8949-1B04-4EA3-BC5C-7DFCB49CC380}" destId="{7BBC90AE-0D2B-4389-8095-AE7BA0AA9615}" srcOrd="0" destOrd="0" parTransId="{C129228C-803E-4C8E-96CF-E4C396B52A35}" sibTransId="{0B5D9291-2654-4060-A590-064370C84B68}"/>
    <dgm:cxn modelId="{F14011F6-E1CE-4947-A7D0-FEFE1E33E52C}" type="presOf" srcId="{1E0633CB-4CE3-4B48-9352-6C2CB1316FF5}" destId="{CE3A53AC-8387-40CE-9169-465D53AA88B8}" srcOrd="0" destOrd="0" presId="urn:microsoft.com/office/officeart/2005/8/layout/hierarchy3"/>
    <dgm:cxn modelId="{E6CA02AE-B588-427B-9BC4-D01816221151}" srcId="{789B1533-A1FA-4365-ADF3-B62110CDE01A}" destId="{59ECC740-8DF5-4FA7-ACE6-39547BE35541}" srcOrd="1" destOrd="0" parTransId="{2029C73B-24BF-4EC4-8AA9-0154DCE2D7FE}" sibTransId="{482B1425-7754-48EA-B75B-A0A0F8CA3E01}"/>
    <dgm:cxn modelId="{5F35297C-FAAD-4167-9B31-DB0A65DC2088}" type="presParOf" srcId="{22E65ED4-6F03-4101-9B3F-0E5AD9A89E7B}" destId="{506C88EE-6436-41C7-BC22-EC01B1A0A17D}" srcOrd="0" destOrd="0" presId="urn:microsoft.com/office/officeart/2005/8/layout/hierarchy3"/>
    <dgm:cxn modelId="{246B81CF-A55D-4616-AAB5-5377CFDA57A6}" type="presParOf" srcId="{506C88EE-6436-41C7-BC22-EC01B1A0A17D}" destId="{BC24C257-2633-4AED-ABF0-B15901E43BA1}" srcOrd="0" destOrd="0" presId="urn:microsoft.com/office/officeart/2005/8/layout/hierarchy3"/>
    <dgm:cxn modelId="{DF6DC9E1-3751-440F-8F01-E33B66325DEA}" type="presParOf" srcId="{BC24C257-2633-4AED-ABF0-B15901E43BA1}" destId="{065D8ACA-0A97-4851-93BA-17D1BCE625F9}" srcOrd="0" destOrd="0" presId="urn:microsoft.com/office/officeart/2005/8/layout/hierarchy3"/>
    <dgm:cxn modelId="{F7B27963-B18D-40E9-ACE9-9024C4A4F25C}" type="presParOf" srcId="{BC24C257-2633-4AED-ABF0-B15901E43BA1}" destId="{0CABB628-BE5F-464B-A251-ED5425D96B07}" srcOrd="1" destOrd="0" presId="urn:microsoft.com/office/officeart/2005/8/layout/hierarchy3"/>
    <dgm:cxn modelId="{086542B3-DA96-4C67-84D0-7DACC151FF70}" type="presParOf" srcId="{506C88EE-6436-41C7-BC22-EC01B1A0A17D}" destId="{0F5706D6-712C-415D-A8E9-BAFB422C4FFF}" srcOrd="1" destOrd="0" presId="urn:microsoft.com/office/officeart/2005/8/layout/hierarchy3"/>
    <dgm:cxn modelId="{745A1083-C7B8-4423-A919-2859630CD2A3}" type="presParOf" srcId="{0F5706D6-712C-415D-A8E9-BAFB422C4FFF}" destId="{5B601307-D1DF-4168-A581-1D852CDFF2B2}" srcOrd="0" destOrd="0" presId="urn:microsoft.com/office/officeart/2005/8/layout/hierarchy3"/>
    <dgm:cxn modelId="{AD1437F5-AA2B-4FD6-80FB-98577E0704F6}" type="presParOf" srcId="{0F5706D6-712C-415D-A8E9-BAFB422C4FFF}" destId="{F1DDB3BD-BD1A-4365-A634-3AD6E9890270}" srcOrd="1" destOrd="0" presId="urn:microsoft.com/office/officeart/2005/8/layout/hierarchy3"/>
    <dgm:cxn modelId="{1BC41847-CCDF-4CC0-AFA6-3C32841342C3}" type="presParOf" srcId="{0F5706D6-712C-415D-A8E9-BAFB422C4FFF}" destId="{CE949E06-A85A-495B-AE32-4825228F6477}" srcOrd="2" destOrd="0" presId="urn:microsoft.com/office/officeart/2005/8/layout/hierarchy3"/>
    <dgm:cxn modelId="{DC1B8C81-7A23-44F7-8314-004529087930}" type="presParOf" srcId="{0F5706D6-712C-415D-A8E9-BAFB422C4FFF}" destId="{311334E1-7834-4C21-B540-CDC597054132}" srcOrd="3" destOrd="0" presId="urn:microsoft.com/office/officeart/2005/8/layout/hierarchy3"/>
    <dgm:cxn modelId="{D39DF982-C848-48EF-AAAD-7D4E82B88241}" type="presParOf" srcId="{0F5706D6-712C-415D-A8E9-BAFB422C4FFF}" destId="{766E4496-88D9-4EB5-B209-ADBE27A1E9D2}" srcOrd="4" destOrd="0" presId="urn:microsoft.com/office/officeart/2005/8/layout/hierarchy3"/>
    <dgm:cxn modelId="{A55BB7AB-360D-4595-B843-14903AFBF21B}" type="presParOf" srcId="{0F5706D6-712C-415D-A8E9-BAFB422C4FFF}" destId="{7B5EE875-2FF3-4935-977B-9FD2B96B9D6C}" srcOrd="5" destOrd="0" presId="urn:microsoft.com/office/officeart/2005/8/layout/hierarchy3"/>
    <dgm:cxn modelId="{59198CDB-2A85-4FE0-A1B4-7F6841E10F47}" type="presParOf" srcId="{0F5706D6-712C-415D-A8E9-BAFB422C4FFF}" destId="{E436F621-FA1A-404F-A615-AE1641587EB6}" srcOrd="6" destOrd="0" presId="urn:microsoft.com/office/officeart/2005/8/layout/hierarchy3"/>
    <dgm:cxn modelId="{019F7E7C-92FF-40EC-8E2B-1430D937B416}" type="presParOf" srcId="{0F5706D6-712C-415D-A8E9-BAFB422C4FFF}" destId="{B8E04788-3FAB-49E6-A012-C64C4C698186}" srcOrd="7" destOrd="0" presId="urn:microsoft.com/office/officeart/2005/8/layout/hierarchy3"/>
    <dgm:cxn modelId="{E27722AD-6FCF-45AB-AF69-50A352189DDF}" type="presParOf" srcId="{22E65ED4-6F03-4101-9B3F-0E5AD9A89E7B}" destId="{0FAC85C6-2F05-4CC7-B145-AFDCB4E18EB5}" srcOrd="1" destOrd="0" presId="urn:microsoft.com/office/officeart/2005/8/layout/hierarchy3"/>
    <dgm:cxn modelId="{C4D07453-9D06-4B90-8B81-3EF5677F44CD}" type="presParOf" srcId="{0FAC85C6-2F05-4CC7-B145-AFDCB4E18EB5}" destId="{132EB438-2C47-41B5-8D9E-32ABD2E1E5D5}" srcOrd="0" destOrd="0" presId="urn:microsoft.com/office/officeart/2005/8/layout/hierarchy3"/>
    <dgm:cxn modelId="{6B12B933-45E5-4FD6-9C0A-0D809317262D}" type="presParOf" srcId="{132EB438-2C47-41B5-8D9E-32ABD2E1E5D5}" destId="{D40F90C7-7D90-4583-88C2-B2BB0B0C52CC}" srcOrd="0" destOrd="0" presId="urn:microsoft.com/office/officeart/2005/8/layout/hierarchy3"/>
    <dgm:cxn modelId="{CC22E3AE-D39B-45F6-8EB9-B5BEFD87D28F}" type="presParOf" srcId="{132EB438-2C47-41B5-8D9E-32ABD2E1E5D5}" destId="{94A0151D-5731-4B03-B50A-5F060BA98C38}" srcOrd="1" destOrd="0" presId="urn:microsoft.com/office/officeart/2005/8/layout/hierarchy3"/>
    <dgm:cxn modelId="{7228F1BD-47DB-4E58-BE76-76E98C6C13F2}" type="presParOf" srcId="{0FAC85C6-2F05-4CC7-B145-AFDCB4E18EB5}" destId="{1CC897CA-D32E-4C0B-84C5-472FAFA8CC8D}" srcOrd="1" destOrd="0" presId="urn:microsoft.com/office/officeart/2005/8/layout/hierarchy3"/>
    <dgm:cxn modelId="{3698B316-5A46-42CF-B757-07A0E6BF89C2}" type="presParOf" srcId="{1CC897CA-D32E-4C0B-84C5-472FAFA8CC8D}" destId="{95655C4E-1479-4969-AADC-4085BB170931}" srcOrd="0" destOrd="0" presId="urn:microsoft.com/office/officeart/2005/8/layout/hierarchy3"/>
    <dgm:cxn modelId="{A6C271DC-4CFB-4038-86FE-ACFF4E24906F}" type="presParOf" srcId="{1CC897CA-D32E-4C0B-84C5-472FAFA8CC8D}" destId="{C218558C-7825-4A4C-8AAC-E24E14B386D1}" srcOrd="1" destOrd="0" presId="urn:microsoft.com/office/officeart/2005/8/layout/hierarchy3"/>
    <dgm:cxn modelId="{EED2D96F-2195-4301-A0E1-4E8165D9F24C}" type="presParOf" srcId="{1CC897CA-D32E-4C0B-84C5-472FAFA8CC8D}" destId="{CD77D8BB-AF04-4973-9D7F-9C042829032E}" srcOrd="2" destOrd="0" presId="urn:microsoft.com/office/officeart/2005/8/layout/hierarchy3"/>
    <dgm:cxn modelId="{571898DB-046F-440B-9869-A6E059AD3E50}" type="presParOf" srcId="{1CC897CA-D32E-4C0B-84C5-472FAFA8CC8D}" destId="{CE3A53AC-8387-40CE-9169-465D53AA88B8}" srcOrd="3" destOrd="0" presId="urn:microsoft.com/office/officeart/2005/8/layout/hierarchy3"/>
    <dgm:cxn modelId="{09BE23E3-2708-4F2E-A057-5CCFB9418713}" type="presParOf" srcId="{1CC897CA-D32E-4C0B-84C5-472FAFA8CC8D}" destId="{D461E578-4CA2-4D57-ADD1-E8DD758296AE}" srcOrd="4" destOrd="0" presId="urn:microsoft.com/office/officeart/2005/8/layout/hierarchy3"/>
    <dgm:cxn modelId="{9C7DE327-E4F9-4225-9744-2F027093ADFF}" type="presParOf" srcId="{1CC897CA-D32E-4C0B-84C5-472FAFA8CC8D}" destId="{E2DEAD22-7933-4E64-B17D-4577ECFC0189}" srcOrd="5" destOrd="0" presId="urn:microsoft.com/office/officeart/2005/8/layout/hierarchy3"/>
    <dgm:cxn modelId="{B3634BF5-E4C3-4D8F-AB0B-EAADCD3E9B6A}" type="presParOf" srcId="{1CC897CA-D32E-4C0B-84C5-472FAFA8CC8D}" destId="{59A888EF-0DB8-4CB1-B67D-BEAB1A8C1A8E}" srcOrd="6" destOrd="0" presId="urn:microsoft.com/office/officeart/2005/8/layout/hierarchy3"/>
    <dgm:cxn modelId="{8F435733-0CB9-4CCD-A37D-B0E864CCB3CD}" type="presParOf" srcId="{1CC897CA-D32E-4C0B-84C5-472FAFA8CC8D}" destId="{64D406D8-247C-4646-AF6E-F22F65CFB254}" srcOrd="7" destOrd="0" presId="urn:microsoft.com/office/officeart/2005/8/layout/hierarchy3"/>
    <dgm:cxn modelId="{F41088DF-C984-4F6B-9FD9-9198CC7B4EEB}" type="presParOf" srcId="{22E65ED4-6F03-4101-9B3F-0E5AD9A89E7B}" destId="{EE3D5512-1059-4B8C-8FA3-FC2E5D975547}" srcOrd="2" destOrd="0" presId="urn:microsoft.com/office/officeart/2005/8/layout/hierarchy3"/>
    <dgm:cxn modelId="{4F220C42-BB0B-4FD3-8CC6-D71D76B82744}" type="presParOf" srcId="{EE3D5512-1059-4B8C-8FA3-FC2E5D975547}" destId="{701D9A3B-D9CD-4001-ADE4-A1FFAA5B1345}" srcOrd="0" destOrd="0" presId="urn:microsoft.com/office/officeart/2005/8/layout/hierarchy3"/>
    <dgm:cxn modelId="{304BDA04-509A-48DB-B4B3-86885CF34E9F}" type="presParOf" srcId="{701D9A3B-D9CD-4001-ADE4-A1FFAA5B1345}" destId="{C2616B33-06CC-4498-A407-0AC18A2225C7}" srcOrd="0" destOrd="0" presId="urn:microsoft.com/office/officeart/2005/8/layout/hierarchy3"/>
    <dgm:cxn modelId="{09D8C942-FB91-4776-85F1-90F29171DA7C}" type="presParOf" srcId="{701D9A3B-D9CD-4001-ADE4-A1FFAA5B1345}" destId="{ADEA27D9-8515-4EAC-BEC3-ED6284F4AB5A}" srcOrd="1" destOrd="0" presId="urn:microsoft.com/office/officeart/2005/8/layout/hierarchy3"/>
    <dgm:cxn modelId="{5007B592-9B03-4647-8D17-2C4EDBEC7683}" type="presParOf" srcId="{EE3D5512-1059-4B8C-8FA3-FC2E5D975547}" destId="{8DB80279-BE31-467B-9012-A75577C1A431}" srcOrd="1" destOrd="0" presId="urn:microsoft.com/office/officeart/2005/8/layout/hierarchy3"/>
    <dgm:cxn modelId="{6B979B28-B43F-42F4-9B6F-69C377027F8E}" type="presParOf" srcId="{8DB80279-BE31-467B-9012-A75577C1A431}" destId="{047F5D3A-6D8B-45BE-823D-C5A230FCC291}" srcOrd="0" destOrd="0" presId="urn:microsoft.com/office/officeart/2005/8/layout/hierarchy3"/>
    <dgm:cxn modelId="{E9FDC240-9ACB-4B81-84BD-29DC6C72713F}" type="presParOf" srcId="{8DB80279-BE31-467B-9012-A75577C1A431}" destId="{D0F41827-99E5-45B3-9AAC-20515A71DD4F}" srcOrd="1" destOrd="0" presId="urn:microsoft.com/office/officeart/2005/8/layout/hierarchy3"/>
    <dgm:cxn modelId="{C2E718C2-8A0E-4C10-8AA7-99986BCB26D6}" type="presParOf" srcId="{8DB80279-BE31-467B-9012-A75577C1A431}" destId="{247A78D9-7562-44AF-9829-C8E60594096D}" srcOrd="2" destOrd="0" presId="urn:microsoft.com/office/officeart/2005/8/layout/hierarchy3"/>
    <dgm:cxn modelId="{33AFCC5B-D6B4-4321-9867-68E07C432F7C}" type="presParOf" srcId="{8DB80279-BE31-467B-9012-A75577C1A431}" destId="{A4DE37E9-95CD-46C7-8E1C-4C39EFFA1E68}" srcOrd="3" destOrd="0" presId="urn:microsoft.com/office/officeart/2005/8/layout/hierarchy3"/>
    <dgm:cxn modelId="{A6DBC66C-81EA-4227-928C-6099387BB25A}" type="presParOf" srcId="{8DB80279-BE31-467B-9012-A75577C1A431}" destId="{B06B4AD8-EA1F-43EB-8ACF-E120B548E157}" srcOrd="4" destOrd="0" presId="urn:microsoft.com/office/officeart/2005/8/layout/hierarchy3"/>
    <dgm:cxn modelId="{B35719A0-945A-4AD0-8E75-078A927D35A0}" type="presParOf" srcId="{8DB80279-BE31-467B-9012-A75577C1A431}" destId="{E29CD3FF-957B-473E-B3C7-57367253BAAA}" srcOrd="5" destOrd="0" presId="urn:microsoft.com/office/officeart/2005/8/layout/hierarchy3"/>
    <dgm:cxn modelId="{899198D1-16A8-4FFD-8933-44B66C20E08A}" type="presParOf" srcId="{8DB80279-BE31-467B-9012-A75577C1A431}" destId="{06E28B5A-8A21-4757-B9F3-EED470624C7D}" srcOrd="6" destOrd="0" presId="urn:microsoft.com/office/officeart/2005/8/layout/hierarchy3"/>
    <dgm:cxn modelId="{B3C53C28-C874-478C-BE41-7F5CC9699F56}" type="presParOf" srcId="{8DB80279-BE31-467B-9012-A75577C1A431}" destId="{5D8A74A8-C900-4804-B34F-28D65B67AF31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9B1533-A1FA-4365-ADF3-B62110CDE01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EC8949-1B04-4EA3-BC5C-7DFCB49CC380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</a:rPr>
            <a:t>2025       </a:t>
          </a:r>
          <a:r>
            <a:rPr lang="ru-RU" sz="1800" dirty="0" smtClean="0">
              <a:solidFill>
                <a:srgbClr val="002060"/>
              </a:solidFill>
            </a:rPr>
            <a:t>280,550 </a:t>
          </a:r>
          <a:r>
            <a:rPr lang="ru-RU" sz="1800" dirty="0" smtClean="0">
              <a:solidFill>
                <a:srgbClr val="002060"/>
              </a:solidFill>
            </a:rPr>
            <a:t>тыс. руб.</a:t>
          </a:r>
          <a:endParaRPr lang="ru-RU" sz="1800" dirty="0">
            <a:solidFill>
              <a:srgbClr val="002060"/>
            </a:solidFill>
          </a:endParaRPr>
        </a:p>
      </dgm:t>
    </dgm:pt>
    <dgm:pt modelId="{3A43CB94-B836-44E5-B970-4B7FCBBCAB5B}" type="parTrans" cxnId="{0FB9D5ED-710C-4281-8606-529AD7EFAEF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F64A935-A9CE-46F1-BDDE-37115E4D16AF}" type="sibTrans" cxnId="{0FB9D5ED-710C-4281-8606-529AD7EFAEF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B890D21C-C6FE-4275-956B-8372CBAE7294}">
      <dgm:prSet phldrT="[Текст]" custT="1"/>
      <dgm:spPr/>
      <dgm:t>
        <a:bodyPr/>
        <a:lstStyle/>
        <a:p>
          <a:r>
            <a:rPr lang="ru-RU" sz="1000" dirty="0" smtClean="0">
              <a:solidFill>
                <a:srgbClr val="002060"/>
              </a:solidFill>
            </a:rPr>
            <a:t>Доходы от сдачи в аренду имущества, составляющего казну сельских поселений </a:t>
          </a:r>
        </a:p>
        <a:p>
          <a:r>
            <a:rPr lang="ru-RU" sz="1000" dirty="0" smtClean="0">
              <a:ln>
                <a:solidFill>
                  <a:srgbClr val="C00000"/>
                </a:solidFill>
              </a:ln>
              <a:solidFill>
                <a:srgbClr val="002060"/>
              </a:solidFill>
            </a:rPr>
            <a:t>28,480 </a:t>
          </a:r>
          <a:r>
            <a:rPr lang="ru-RU" sz="1000" dirty="0" smtClean="0">
              <a:ln>
                <a:solidFill>
                  <a:srgbClr val="C00000"/>
                </a:solidFill>
              </a:ln>
              <a:solidFill>
                <a:srgbClr val="002060"/>
              </a:solidFill>
            </a:rPr>
            <a:t>тыс. руб.</a:t>
          </a:r>
          <a:endParaRPr lang="ru-RU" sz="1000" dirty="0">
            <a:ln>
              <a:solidFill>
                <a:srgbClr val="C00000"/>
              </a:solidFill>
            </a:ln>
            <a:solidFill>
              <a:srgbClr val="002060"/>
            </a:solidFill>
          </a:endParaRPr>
        </a:p>
      </dgm:t>
    </dgm:pt>
    <dgm:pt modelId="{67AFBE37-888A-4AF5-9237-E2CF416C66CF}" type="parTrans" cxnId="{2E461C44-0C8A-47DA-A607-ABF6A897446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290BDF49-05DD-4E29-B554-5202F642BF51}" type="sibTrans" cxnId="{2E461C44-0C8A-47DA-A607-ABF6A897446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59ECC740-8DF5-4FA7-ACE6-39547BE35541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</a:rPr>
            <a:t>2026      288,410</a:t>
          </a:r>
          <a:r>
            <a:rPr lang="ru-RU" sz="1800" dirty="0" smtClean="0">
              <a:solidFill>
                <a:srgbClr val="002060"/>
              </a:solidFill>
            </a:rPr>
            <a:t> </a:t>
          </a:r>
          <a:r>
            <a:rPr lang="ru-RU" sz="1800" dirty="0" smtClean="0">
              <a:solidFill>
                <a:srgbClr val="002060"/>
              </a:solidFill>
            </a:rPr>
            <a:t>тыс. руб.</a:t>
          </a:r>
          <a:endParaRPr lang="ru-RU" sz="1800" dirty="0">
            <a:solidFill>
              <a:srgbClr val="002060"/>
            </a:solidFill>
          </a:endParaRPr>
        </a:p>
      </dgm:t>
    </dgm:pt>
    <dgm:pt modelId="{2029C73B-24BF-4EC4-8AA9-0154DCE2D7FE}" type="parTrans" cxnId="{E6CA02AE-B588-427B-9BC4-D0181622115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82B1425-7754-48EA-B75B-A0A0F8CA3E01}" type="sibTrans" cxnId="{E6CA02AE-B588-427B-9BC4-D0181622115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00AB543-07A3-4361-951A-4B5FB571400E}">
      <dgm:prSet phldrT="[Текст]" custT="1"/>
      <dgm:spPr/>
      <dgm:t>
        <a:bodyPr/>
        <a:lstStyle/>
        <a:p>
          <a:r>
            <a:rPr lang="ru-RU" sz="1000" b="0" dirty="0" smtClean="0">
              <a:solidFill>
                <a:srgbClr val="002060"/>
              </a:solidFill>
            </a:rPr>
            <a:t>Доходы, получаемые в виде арендной платы, а также средства от продажи права на заключение договоров аренды за земли</a:t>
          </a:r>
        </a:p>
        <a:p>
          <a:r>
            <a:rPr lang="ru-RU" sz="1000" b="0" dirty="0" smtClean="0">
              <a:ln>
                <a:solidFill>
                  <a:srgbClr val="00B050"/>
                </a:solidFill>
              </a:ln>
              <a:solidFill>
                <a:srgbClr val="002060"/>
              </a:solidFill>
              <a:effectLst/>
            </a:rPr>
            <a:t>253,630 </a:t>
          </a:r>
          <a:r>
            <a:rPr lang="ru-RU" sz="1000" b="0" dirty="0" smtClean="0">
              <a:ln>
                <a:solidFill>
                  <a:srgbClr val="00B050"/>
                </a:solidFill>
              </a:ln>
              <a:solidFill>
                <a:srgbClr val="002060"/>
              </a:solidFill>
              <a:effectLst/>
            </a:rPr>
            <a:t>тыс. руб.</a:t>
          </a:r>
          <a:endParaRPr lang="ru-RU" sz="1000" b="0" dirty="0">
            <a:ln>
              <a:solidFill>
                <a:srgbClr val="00B050"/>
              </a:solidFill>
            </a:ln>
            <a:solidFill>
              <a:srgbClr val="002060"/>
            </a:solidFill>
            <a:effectLst/>
          </a:endParaRPr>
        </a:p>
      </dgm:t>
    </dgm:pt>
    <dgm:pt modelId="{B1737658-ED10-4D58-BF82-E3436C44F2CA}" type="parTrans" cxnId="{C5F599ED-BF6A-4F3A-BD04-F9F94F9654B6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CA522A5A-D21A-4611-A68D-D0DC1B1C2E9C}" type="sibTrans" cxnId="{C5F599ED-BF6A-4F3A-BD04-F9F94F9654B6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FE8FDFC7-92A9-4DC2-A973-46B324F1D86A}">
      <dgm:prSet phldrT="[Текст]" custT="1"/>
      <dgm:spPr/>
      <dgm:t>
        <a:bodyPr/>
        <a:lstStyle/>
        <a:p>
          <a:r>
            <a:rPr lang="ru-RU" sz="1000" dirty="0" smtClean="0">
              <a:solidFill>
                <a:srgbClr val="002060"/>
              </a:solidFill>
            </a:rPr>
            <a:t>Доходы от сдачи в аренду имущества, составляющего казну сельских поселений</a:t>
          </a:r>
        </a:p>
        <a:p>
          <a:r>
            <a:rPr lang="ru-RU" sz="1000" dirty="0" smtClean="0">
              <a:ln>
                <a:solidFill>
                  <a:srgbClr val="C00000"/>
                </a:solidFill>
              </a:ln>
              <a:solidFill>
                <a:srgbClr val="002060"/>
              </a:solidFill>
            </a:rPr>
            <a:t>29,280 тыс</a:t>
          </a:r>
          <a:r>
            <a:rPr lang="ru-RU" sz="1000" dirty="0" smtClean="0">
              <a:ln>
                <a:solidFill>
                  <a:srgbClr val="C00000"/>
                </a:solidFill>
              </a:ln>
              <a:solidFill>
                <a:srgbClr val="002060"/>
              </a:solidFill>
            </a:rPr>
            <a:t>. руб.</a:t>
          </a:r>
          <a:endParaRPr lang="ru-RU" sz="1000" dirty="0">
            <a:ln>
              <a:solidFill>
                <a:srgbClr val="C00000"/>
              </a:solidFill>
            </a:ln>
            <a:solidFill>
              <a:srgbClr val="002060"/>
            </a:solidFill>
          </a:endParaRPr>
        </a:p>
      </dgm:t>
    </dgm:pt>
    <dgm:pt modelId="{C26774D0-9E37-44C7-ABD5-7C7B932BDA34}" type="parTrans" cxnId="{5608E2AC-CA23-4BE7-B742-22A5C93E650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7271C9D3-C483-47CB-A7B4-157F7A27DD81}" type="sibTrans" cxnId="{5608E2AC-CA23-4BE7-B742-22A5C93E650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8B53A0D-E049-49D7-951F-C317284D9077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</a:rPr>
            <a:t>2027       296,480тыс</a:t>
          </a:r>
          <a:r>
            <a:rPr lang="ru-RU" sz="2000" dirty="0" smtClean="0">
              <a:solidFill>
                <a:srgbClr val="002060"/>
              </a:solidFill>
            </a:rPr>
            <a:t>. руб.</a:t>
          </a:r>
          <a:endParaRPr lang="ru-RU" sz="2000" dirty="0">
            <a:solidFill>
              <a:srgbClr val="002060"/>
            </a:solidFill>
          </a:endParaRPr>
        </a:p>
      </dgm:t>
    </dgm:pt>
    <dgm:pt modelId="{8342434C-5D66-458A-BDF9-3B2378EBE8CA}" type="parTrans" cxnId="{4410B132-3D7E-4957-B6E6-B518EC3FC6FB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EA6C5F8-CAA9-4CAD-903F-574870F47EC1}" type="sibTrans" cxnId="{4410B132-3D7E-4957-B6E6-B518EC3FC6FB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18ED6C7D-3506-45E6-93B1-EEBB6C5A84D1}">
      <dgm:prSet custT="1"/>
      <dgm:spPr/>
      <dgm:t>
        <a:bodyPr/>
        <a:lstStyle/>
        <a:p>
          <a:r>
            <a:rPr lang="ru-RU" sz="1000" dirty="0" smtClean="0">
              <a:solidFill>
                <a:srgbClr val="002060"/>
              </a:solidFill>
            </a:rPr>
            <a:t>Доходы, получаемые в виде арендной платы, </a:t>
          </a:r>
        </a:p>
        <a:p>
          <a:r>
            <a:rPr lang="ru-RU" sz="1000" dirty="0" smtClean="0">
              <a:ln>
                <a:solidFill>
                  <a:srgbClr val="00B050"/>
                </a:solidFill>
              </a:ln>
              <a:solidFill>
                <a:srgbClr val="002060"/>
              </a:solidFill>
            </a:rPr>
            <a:t>260,730 </a:t>
          </a:r>
          <a:r>
            <a:rPr lang="ru-RU" sz="1000" dirty="0" smtClean="0">
              <a:ln>
                <a:solidFill>
                  <a:srgbClr val="00B050"/>
                </a:solidFill>
              </a:ln>
              <a:solidFill>
                <a:srgbClr val="002060"/>
              </a:solidFill>
            </a:rPr>
            <a:t>тыс. руб.</a:t>
          </a:r>
          <a:endParaRPr lang="ru-RU" sz="1000" dirty="0">
            <a:ln>
              <a:solidFill>
                <a:srgbClr val="00B050"/>
              </a:solidFill>
            </a:ln>
            <a:solidFill>
              <a:srgbClr val="002060"/>
            </a:solidFill>
          </a:endParaRPr>
        </a:p>
      </dgm:t>
    </dgm:pt>
    <dgm:pt modelId="{51315FD3-4605-445B-B990-7E1836220848}" type="parTrans" cxnId="{370FA56A-0E65-4855-B64E-0CE52A54FBD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E674636-2E6E-44C8-8CFA-FD6093909E9F}" type="sibTrans" cxnId="{370FA56A-0E65-4855-B64E-0CE52A54FBD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CC166FBC-EAD2-43FB-8C54-E77762BFAF09}">
      <dgm:prSet custT="1"/>
      <dgm:spPr/>
      <dgm:t>
        <a:bodyPr/>
        <a:lstStyle/>
        <a:p>
          <a:r>
            <a:rPr lang="ru-RU" sz="1000" dirty="0" smtClean="0">
              <a:solidFill>
                <a:srgbClr val="002060"/>
              </a:solidFill>
            </a:rPr>
            <a:t>Доходы от сдачи в аренду имущества, составляющего казну сельских поселений</a:t>
          </a:r>
        </a:p>
        <a:p>
          <a:r>
            <a:rPr lang="ru-RU" sz="1000" dirty="0" smtClean="0">
              <a:ln>
                <a:solidFill>
                  <a:srgbClr val="C00000"/>
                </a:solidFill>
              </a:ln>
              <a:solidFill>
                <a:srgbClr val="002060"/>
              </a:solidFill>
            </a:rPr>
            <a:t>30,100 </a:t>
          </a:r>
          <a:r>
            <a:rPr lang="ru-RU" sz="1000" dirty="0" smtClean="0">
              <a:ln>
                <a:solidFill>
                  <a:srgbClr val="C00000"/>
                </a:solidFill>
              </a:ln>
              <a:solidFill>
                <a:srgbClr val="002060"/>
              </a:solidFill>
            </a:rPr>
            <a:t>тыс. руб.</a:t>
          </a:r>
          <a:endParaRPr lang="ru-RU" sz="1000" dirty="0">
            <a:solidFill>
              <a:srgbClr val="002060"/>
            </a:solidFill>
          </a:endParaRPr>
        </a:p>
      </dgm:t>
    </dgm:pt>
    <dgm:pt modelId="{8706D4B0-7861-4FBB-A8FA-62FE7EC44112}" type="parTrans" cxnId="{39C5F25E-B0B1-4365-BA5C-187B2544B94E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2EEF8AF-B344-446D-B63E-7A2220524722}" type="sibTrans" cxnId="{39C5F25E-B0B1-4365-BA5C-187B2544B94E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4780242-75E4-4FEA-BFBD-B0AA7DD113DD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Доходы, получаемые в виде арендной платы, а также средства от продажи права на заключение договоров аренды за земли</a:t>
          </a:r>
        </a:p>
        <a:p>
          <a:r>
            <a:rPr lang="ru-RU" b="0" dirty="0" smtClean="0">
              <a:ln>
                <a:solidFill>
                  <a:srgbClr val="00B050"/>
                </a:solidFill>
              </a:ln>
              <a:solidFill>
                <a:srgbClr val="002060"/>
              </a:solidFill>
              <a:effectLst/>
            </a:rPr>
            <a:t>246,720 </a:t>
          </a:r>
          <a:r>
            <a:rPr lang="ru-RU" b="0" dirty="0" smtClean="0">
              <a:ln>
                <a:solidFill>
                  <a:srgbClr val="00B050"/>
                </a:solidFill>
              </a:ln>
              <a:solidFill>
                <a:srgbClr val="002060"/>
              </a:solidFill>
              <a:effectLst/>
            </a:rPr>
            <a:t>тыс. руб.</a:t>
          </a:r>
          <a:endParaRPr lang="ru-RU" b="1" dirty="0">
            <a:solidFill>
              <a:srgbClr val="002060"/>
            </a:solidFill>
          </a:endParaRPr>
        </a:p>
      </dgm:t>
    </dgm:pt>
    <dgm:pt modelId="{BEE3E1C6-DC45-4826-A025-D6E19F0891C2}" type="parTrans" cxnId="{0FE9A934-0600-4AAB-B561-120000DC315E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86D88F8-28F6-4E84-8D4D-98B6EEA5F6C9}" type="sibTrans" cxnId="{0FE9A934-0600-4AAB-B561-120000DC315E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990FC6BF-90C8-4A3D-92E5-28B9A2DAA428}">
      <dgm:prSet phldrT="[Текст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Неналоговые доходы</a:t>
          </a:r>
          <a:endParaRPr lang="ru-RU" sz="1800" dirty="0">
            <a:solidFill>
              <a:srgbClr val="002060"/>
            </a:solidFill>
          </a:endParaRPr>
        </a:p>
      </dgm:t>
    </dgm:pt>
    <dgm:pt modelId="{C99CA7B8-A8FD-443E-AD02-967CF2300641}" type="parTrans" cxnId="{C7EB8A54-F47F-4D80-BCE7-BC20B467C178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16A50852-0632-4313-B500-06CB2E03DB36}" type="sibTrans" cxnId="{C7EB8A54-F47F-4D80-BCE7-BC20B467C178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66F0CAB0-5914-44E0-B264-34951C0B94B1}">
      <dgm:prSet/>
      <dgm:spPr/>
      <dgm:t>
        <a:bodyPr/>
        <a:lstStyle/>
        <a:p>
          <a:r>
            <a:rPr lang="ru-RU" dirty="0" smtClean="0"/>
            <a:t>Плата, поступившая в рамках договора за предоставление права на размещение и эксплуатацию нестационарного торгового объекта, установку и эксплуатацию. </a:t>
          </a:r>
          <a:r>
            <a:rPr lang="ru-RU" dirty="0" smtClean="0">
              <a:solidFill>
                <a:srgbClr val="7030A0"/>
              </a:solidFill>
            </a:rPr>
            <a:t>5,350 тыс.руб.</a:t>
          </a:r>
          <a:endParaRPr lang="ru-RU" dirty="0">
            <a:solidFill>
              <a:srgbClr val="7030A0"/>
            </a:solidFill>
          </a:endParaRPr>
        </a:p>
      </dgm:t>
    </dgm:pt>
    <dgm:pt modelId="{4619FF69-8258-4A35-97FB-398D01CD48D6}" type="parTrans" cxnId="{B179C068-198C-4515-B274-D3232C709DF7}">
      <dgm:prSet/>
      <dgm:spPr/>
      <dgm:t>
        <a:bodyPr/>
        <a:lstStyle/>
        <a:p>
          <a:endParaRPr lang="ru-RU"/>
        </a:p>
      </dgm:t>
    </dgm:pt>
    <dgm:pt modelId="{9394CC62-B308-46F0-B5E3-61E45A940497}" type="sibTrans" cxnId="{B179C068-198C-4515-B274-D3232C709DF7}">
      <dgm:prSet/>
      <dgm:spPr/>
      <dgm:t>
        <a:bodyPr/>
        <a:lstStyle/>
        <a:p>
          <a:endParaRPr lang="ru-RU"/>
        </a:p>
      </dgm:t>
    </dgm:pt>
    <dgm:pt modelId="{4A880949-3E88-4D26-AA9F-DF01E10DC6B0}">
      <dgm:prSet/>
      <dgm:spPr/>
      <dgm:t>
        <a:bodyPr/>
        <a:lstStyle/>
        <a:p>
          <a:r>
            <a:rPr lang="ru-RU" dirty="0" smtClean="0"/>
            <a:t>Плата, поступившая в рамках договора за предоставление права на размещение и эксплуатацию нестационарного торгового объекта, установку и эксплуатацию. </a:t>
          </a:r>
          <a:r>
            <a:rPr lang="ru-RU" dirty="0" smtClean="0">
              <a:solidFill>
                <a:srgbClr val="7030A0"/>
              </a:solidFill>
            </a:rPr>
            <a:t>5,500 тыс.руб.</a:t>
          </a:r>
          <a:endParaRPr lang="ru-RU" dirty="0"/>
        </a:p>
      </dgm:t>
    </dgm:pt>
    <dgm:pt modelId="{F79679C4-FE4E-4187-8448-5DF2EB88F31B}" type="parTrans" cxnId="{7FDA54E0-DD0B-4119-8220-EF8545CCA2DF}">
      <dgm:prSet/>
      <dgm:spPr/>
      <dgm:t>
        <a:bodyPr/>
        <a:lstStyle/>
        <a:p>
          <a:endParaRPr lang="ru-RU"/>
        </a:p>
      </dgm:t>
    </dgm:pt>
    <dgm:pt modelId="{AC2BC555-A3E2-41E2-995C-B7C355310CD4}" type="sibTrans" cxnId="{7FDA54E0-DD0B-4119-8220-EF8545CCA2DF}">
      <dgm:prSet/>
      <dgm:spPr/>
      <dgm:t>
        <a:bodyPr/>
        <a:lstStyle/>
        <a:p>
          <a:endParaRPr lang="ru-RU"/>
        </a:p>
      </dgm:t>
    </dgm:pt>
    <dgm:pt modelId="{206997E2-7D99-4F5E-B0D0-AFCEDB3A6F26}">
      <dgm:prSet/>
      <dgm:spPr/>
      <dgm:t>
        <a:bodyPr/>
        <a:lstStyle/>
        <a:p>
          <a:r>
            <a:rPr lang="ru-RU" dirty="0" smtClean="0"/>
            <a:t>Плата, поступившая в рамках договора за предоставление права на размещение и эксплуатацию нестационарного торгового объекта, установку и эксплуатацию. </a:t>
          </a:r>
          <a:r>
            <a:rPr lang="ru-RU" dirty="0" smtClean="0">
              <a:solidFill>
                <a:srgbClr val="7030A0"/>
              </a:solidFill>
            </a:rPr>
            <a:t>5,650 тыс.руб.</a:t>
          </a:r>
          <a:endParaRPr lang="ru-RU" dirty="0"/>
        </a:p>
      </dgm:t>
    </dgm:pt>
    <dgm:pt modelId="{93108057-2B31-46C5-9D39-26A9DD11875E}" type="parTrans" cxnId="{CF7E8E84-A3E1-4C18-99E4-E6761F32A62F}">
      <dgm:prSet/>
      <dgm:spPr/>
      <dgm:t>
        <a:bodyPr/>
        <a:lstStyle/>
        <a:p>
          <a:endParaRPr lang="ru-RU"/>
        </a:p>
      </dgm:t>
    </dgm:pt>
    <dgm:pt modelId="{320B2AB4-4596-4EF0-8E09-00F1F87FBD41}" type="sibTrans" cxnId="{CF7E8E84-A3E1-4C18-99E4-E6761F32A62F}">
      <dgm:prSet/>
      <dgm:spPr/>
      <dgm:t>
        <a:bodyPr/>
        <a:lstStyle/>
        <a:p>
          <a:endParaRPr lang="ru-RU"/>
        </a:p>
      </dgm:t>
    </dgm:pt>
    <dgm:pt modelId="{22E65ED4-6F03-4101-9B3F-0E5AD9A89E7B}" type="pres">
      <dgm:prSet presAssocID="{789B1533-A1FA-4365-ADF3-B62110CDE01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315AAA0-6BE1-4D27-854E-F23902AEFD94}" type="pres">
      <dgm:prSet presAssocID="{990FC6BF-90C8-4A3D-92E5-28B9A2DAA428}" presName="root" presStyleCnt="0"/>
      <dgm:spPr/>
    </dgm:pt>
    <dgm:pt modelId="{CC63CFA1-0ABB-49DB-BC8B-5DE60965FD13}" type="pres">
      <dgm:prSet presAssocID="{990FC6BF-90C8-4A3D-92E5-28B9A2DAA428}" presName="rootComposite" presStyleCnt="0"/>
      <dgm:spPr/>
    </dgm:pt>
    <dgm:pt modelId="{7BCC1D37-C32E-4350-87FD-88E442BFCD4B}" type="pres">
      <dgm:prSet presAssocID="{990FC6BF-90C8-4A3D-92E5-28B9A2DAA428}" presName="rootText" presStyleLbl="node1" presStyleIdx="0" presStyleCnt="4" custAng="0" custScaleY="101871"/>
      <dgm:spPr>
        <a:prstGeom prst="flowChartProcess">
          <a:avLst/>
        </a:prstGeom>
      </dgm:spPr>
      <dgm:t>
        <a:bodyPr/>
        <a:lstStyle/>
        <a:p>
          <a:endParaRPr lang="ru-RU"/>
        </a:p>
      </dgm:t>
    </dgm:pt>
    <dgm:pt modelId="{501FC7AF-7F3D-4673-908F-90C8C94D4E63}" type="pres">
      <dgm:prSet presAssocID="{990FC6BF-90C8-4A3D-92E5-28B9A2DAA428}" presName="rootConnector" presStyleLbl="node1" presStyleIdx="0" presStyleCnt="4"/>
      <dgm:spPr/>
      <dgm:t>
        <a:bodyPr/>
        <a:lstStyle/>
        <a:p>
          <a:endParaRPr lang="ru-RU"/>
        </a:p>
      </dgm:t>
    </dgm:pt>
    <dgm:pt modelId="{8747F406-5AA3-4F8C-B536-BA0D4B7F6E55}" type="pres">
      <dgm:prSet presAssocID="{990FC6BF-90C8-4A3D-92E5-28B9A2DAA428}" presName="childShape" presStyleCnt="0"/>
      <dgm:spPr/>
    </dgm:pt>
    <dgm:pt modelId="{506C88EE-6436-41C7-BC22-EC01B1A0A17D}" type="pres">
      <dgm:prSet presAssocID="{7BEC8949-1B04-4EA3-BC5C-7DFCB49CC380}" presName="root" presStyleCnt="0"/>
      <dgm:spPr/>
    </dgm:pt>
    <dgm:pt modelId="{BC24C257-2633-4AED-ABF0-B15901E43BA1}" type="pres">
      <dgm:prSet presAssocID="{7BEC8949-1B04-4EA3-BC5C-7DFCB49CC380}" presName="rootComposite" presStyleCnt="0"/>
      <dgm:spPr/>
    </dgm:pt>
    <dgm:pt modelId="{065D8ACA-0A97-4851-93BA-17D1BCE625F9}" type="pres">
      <dgm:prSet presAssocID="{7BEC8949-1B04-4EA3-BC5C-7DFCB49CC380}" presName="rootText" presStyleLbl="node1" presStyleIdx="1" presStyleCnt="4" custScaleY="136100" custLinFactNeighborX="5374" custLinFactNeighborY="7632"/>
      <dgm:spPr/>
      <dgm:t>
        <a:bodyPr/>
        <a:lstStyle/>
        <a:p>
          <a:endParaRPr lang="ru-RU"/>
        </a:p>
      </dgm:t>
    </dgm:pt>
    <dgm:pt modelId="{0CABB628-BE5F-464B-A251-ED5425D96B07}" type="pres">
      <dgm:prSet presAssocID="{7BEC8949-1B04-4EA3-BC5C-7DFCB49CC380}" presName="rootConnector" presStyleLbl="node1" presStyleIdx="1" presStyleCnt="4"/>
      <dgm:spPr/>
      <dgm:t>
        <a:bodyPr/>
        <a:lstStyle/>
        <a:p>
          <a:endParaRPr lang="ru-RU"/>
        </a:p>
      </dgm:t>
    </dgm:pt>
    <dgm:pt modelId="{0F5706D6-712C-415D-A8E9-BAFB422C4FFF}" type="pres">
      <dgm:prSet presAssocID="{7BEC8949-1B04-4EA3-BC5C-7DFCB49CC380}" presName="childShape" presStyleCnt="0"/>
      <dgm:spPr/>
    </dgm:pt>
    <dgm:pt modelId="{FD6A8305-DDA3-488F-B3C0-995868B47E3F}" type="pres">
      <dgm:prSet presAssocID="{BEE3E1C6-DC45-4826-A025-D6E19F0891C2}" presName="Name13" presStyleLbl="parChTrans1D2" presStyleIdx="0" presStyleCnt="9"/>
      <dgm:spPr/>
      <dgm:t>
        <a:bodyPr/>
        <a:lstStyle/>
        <a:p>
          <a:endParaRPr lang="ru-RU"/>
        </a:p>
      </dgm:t>
    </dgm:pt>
    <dgm:pt modelId="{5EE9F365-186C-4905-8BDF-CAD12C636956}" type="pres">
      <dgm:prSet presAssocID="{44780242-75E4-4FEA-BFBD-B0AA7DD113DD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6E4496-88D9-4EB5-B209-ADBE27A1E9D2}" type="pres">
      <dgm:prSet presAssocID="{67AFBE37-888A-4AF5-9237-E2CF416C66CF}" presName="Name13" presStyleLbl="parChTrans1D2" presStyleIdx="1" presStyleCnt="9"/>
      <dgm:spPr/>
      <dgm:t>
        <a:bodyPr/>
        <a:lstStyle/>
        <a:p>
          <a:endParaRPr lang="ru-RU"/>
        </a:p>
      </dgm:t>
    </dgm:pt>
    <dgm:pt modelId="{7B5EE875-2FF3-4935-977B-9FD2B96B9D6C}" type="pres">
      <dgm:prSet presAssocID="{B890D21C-C6FE-4275-956B-8372CBAE7294}" presName="childText" presStyleLbl="bgAcc1" presStyleIdx="1" presStyleCnt="9" custLinFactNeighborX="1817" custLinFactNeighborY="42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0976DD-38C1-4CB7-AA05-7F2606E94096}" type="pres">
      <dgm:prSet presAssocID="{4619FF69-8258-4A35-97FB-398D01CD48D6}" presName="Name13" presStyleLbl="parChTrans1D2" presStyleIdx="2" presStyleCnt="9"/>
      <dgm:spPr/>
    </dgm:pt>
    <dgm:pt modelId="{1908922D-59F0-4FA6-AF40-0850586A9ACB}" type="pres">
      <dgm:prSet presAssocID="{66F0CAB0-5914-44E0-B264-34951C0B94B1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AC85C6-2F05-4CC7-B145-AFDCB4E18EB5}" type="pres">
      <dgm:prSet presAssocID="{59ECC740-8DF5-4FA7-ACE6-39547BE35541}" presName="root" presStyleCnt="0"/>
      <dgm:spPr/>
    </dgm:pt>
    <dgm:pt modelId="{132EB438-2C47-41B5-8D9E-32ABD2E1E5D5}" type="pres">
      <dgm:prSet presAssocID="{59ECC740-8DF5-4FA7-ACE6-39547BE35541}" presName="rootComposite" presStyleCnt="0"/>
      <dgm:spPr/>
    </dgm:pt>
    <dgm:pt modelId="{D40F90C7-7D90-4583-88C2-B2BB0B0C52CC}" type="pres">
      <dgm:prSet presAssocID="{59ECC740-8DF5-4FA7-ACE6-39547BE35541}" presName="rootText" presStyleLbl="node1" presStyleIdx="2" presStyleCnt="4" custScaleY="127219" custLinFactNeighborX="3936" custLinFactNeighborY="-1537"/>
      <dgm:spPr/>
      <dgm:t>
        <a:bodyPr/>
        <a:lstStyle/>
        <a:p>
          <a:endParaRPr lang="ru-RU"/>
        </a:p>
      </dgm:t>
    </dgm:pt>
    <dgm:pt modelId="{94A0151D-5731-4B03-B50A-5F060BA98C38}" type="pres">
      <dgm:prSet presAssocID="{59ECC740-8DF5-4FA7-ACE6-39547BE35541}" presName="rootConnector" presStyleLbl="node1" presStyleIdx="2" presStyleCnt="4"/>
      <dgm:spPr/>
      <dgm:t>
        <a:bodyPr/>
        <a:lstStyle/>
        <a:p>
          <a:endParaRPr lang="ru-RU"/>
        </a:p>
      </dgm:t>
    </dgm:pt>
    <dgm:pt modelId="{1CC897CA-D32E-4C0B-84C5-472FAFA8CC8D}" type="pres">
      <dgm:prSet presAssocID="{59ECC740-8DF5-4FA7-ACE6-39547BE35541}" presName="childShape" presStyleCnt="0"/>
      <dgm:spPr/>
    </dgm:pt>
    <dgm:pt modelId="{95655C4E-1479-4969-AADC-4085BB170931}" type="pres">
      <dgm:prSet presAssocID="{B1737658-ED10-4D58-BF82-E3436C44F2CA}" presName="Name13" presStyleLbl="parChTrans1D2" presStyleIdx="3" presStyleCnt="9"/>
      <dgm:spPr/>
      <dgm:t>
        <a:bodyPr/>
        <a:lstStyle/>
        <a:p>
          <a:endParaRPr lang="ru-RU"/>
        </a:p>
      </dgm:t>
    </dgm:pt>
    <dgm:pt modelId="{C218558C-7825-4A4C-8AAC-E24E14B386D1}" type="pres">
      <dgm:prSet presAssocID="{000AB543-07A3-4361-951A-4B5FB571400E}" presName="childText" presStyleLbl="bgAcc1" presStyleIdx="3" presStyleCnt="9" custScaleX="100631" custScaleY="138091" custLinFactNeighborX="-887" custLinFactNeighborY="2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61E578-4CA2-4D57-ADD1-E8DD758296AE}" type="pres">
      <dgm:prSet presAssocID="{C26774D0-9E37-44C7-ABD5-7C7B932BDA34}" presName="Name13" presStyleLbl="parChTrans1D2" presStyleIdx="4" presStyleCnt="9"/>
      <dgm:spPr/>
      <dgm:t>
        <a:bodyPr/>
        <a:lstStyle/>
        <a:p>
          <a:endParaRPr lang="ru-RU"/>
        </a:p>
      </dgm:t>
    </dgm:pt>
    <dgm:pt modelId="{E2DEAD22-7933-4E64-B17D-4577ECFC0189}" type="pres">
      <dgm:prSet presAssocID="{FE8FDFC7-92A9-4DC2-A973-46B324F1D86A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B1F94B-DFEC-4EE9-89B6-905F84E71854}" type="pres">
      <dgm:prSet presAssocID="{F79679C4-FE4E-4187-8448-5DF2EB88F31B}" presName="Name13" presStyleLbl="parChTrans1D2" presStyleIdx="5" presStyleCnt="9"/>
      <dgm:spPr/>
    </dgm:pt>
    <dgm:pt modelId="{8AAB1F2F-01B1-4641-B0CD-94D75B372B91}" type="pres">
      <dgm:prSet presAssocID="{4A880949-3E88-4D26-AA9F-DF01E10DC6B0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D5512-1059-4B8C-8FA3-FC2E5D975547}" type="pres">
      <dgm:prSet presAssocID="{A8B53A0D-E049-49D7-951F-C317284D9077}" presName="root" presStyleCnt="0"/>
      <dgm:spPr/>
    </dgm:pt>
    <dgm:pt modelId="{701D9A3B-D9CD-4001-ADE4-A1FFAA5B1345}" type="pres">
      <dgm:prSet presAssocID="{A8B53A0D-E049-49D7-951F-C317284D9077}" presName="rootComposite" presStyleCnt="0"/>
      <dgm:spPr/>
    </dgm:pt>
    <dgm:pt modelId="{C2616B33-06CC-4498-A407-0AC18A2225C7}" type="pres">
      <dgm:prSet presAssocID="{A8B53A0D-E049-49D7-951F-C317284D9077}" presName="rootText" presStyleLbl="node1" presStyleIdx="3" presStyleCnt="4" custScaleY="121383" custLinFactNeighborX="-4369" custLinFactNeighborY="-1537"/>
      <dgm:spPr/>
      <dgm:t>
        <a:bodyPr/>
        <a:lstStyle/>
        <a:p>
          <a:endParaRPr lang="ru-RU"/>
        </a:p>
      </dgm:t>
    </dgm:pt>
    <dgm:pt modelId="{ADEA27D9-8515-4EAC-BEC3-ED6284F4AB5A}" type="pres">
      <dgm:prSet presAssocID="{A8B53A0D-E049-49D7-951F-C317284D9077}" presName="rootConnector" presStyleLbl="node1" presStyleIdx="3" presStyleCnt="4"/>
      <dgm:spPr/>
      <dgm:t>
        <a:bodyPr/>
        <a:lstStyle/>
        <a:p>
          <a:endParaRPr lang="ru-RU"/>
        </a:p>
      </dgm:t>
    </dgm:pt>
    <dgm:pt modelId="{8DB80279-BE31-467B-9012-A75577C1A431}" type="pres">
      <dgm:prSet presAssocID="{A8B53A0D-E049-49D7-951F-C317284D9077}" presName="childShape" presStyleCnt="0"/>
      <dgm:spPr/>
    </dgm:pt>
    <dgm:pt modelId="{047F5D3A-6D8B-45BE-823D-C5A230FCC291}" type="pres">
      <dgm:prSet presAssocID="{51315FD3-4605-445B-B990-7E1836220848}" presName="Name13" presStyleLbl="parChTrans1D2" presStyleIdx="6" presStyleCnt="9"/>
      <dgm:spPr/>
      <dgm:t>
        <a:bodyPr/>
        <a:lstStyle/>
        <a:p>
          <a:endParaRPr lang="ru-RU"/>
        </a:p>
      </dgm:t>
    </dgm:pt>
    <dgm:pt modelId="{D0F41827-99E5-45B3-9AAC-20515A71DD4F}" type="pres">
      <dgm:prSet presAssocID="{18ED6C7D-3506-45E6-93B1-EEBB6C5A84D1}" presName="childText" presStyleLbl="bgAcc1" presStyleIdx="6" presStyleCnt="9" custLinFactNeighborX="-3096" custLinFactNeighborY="-1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B4AD8-EA1F-43EB-8ACF-E120B548E157}" type="pres">
      <dgm:prSet presAssocID="{8706D4B0-7861-4FBB-A8FA-62FE7EC44112}" presName="Name13" presStyleLbl="parChTrans1D2" presStyleIdx="7" presStyleCnt="9"/>
      <dgm:spPr/>
      <dgm:t>
        <a:bodyPr/>
        <a:lstStyle/>
        <a:p>
          <a:endParaRPr lang="ru-RU"/>
        </a:p>
      </dgm:t>
    </dgm:pt>
    <dgm:pt modelId="{E29CD3FF-957B-473E-B3C7-57367253BAAA}" type="pres">
      <dgm:prSet presAssocID="{CC166FBC-EAD2-43FB-8C54-E77762BFAF09}" presName="childText" presStyleLbl="bgAcc1" presStyleIdx="7" presStyleCnt="9" custLinFactNeighborX="3238" custLinFactNeighborY="-1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87579-E3D2-4FD6-89FE-08BE31A25075}" type="pres">
      <dgm:prSet presAssocID="{93108057-2B31-46C5-9D39-26A9DD11875E}" presName="Name13" presStyleLbl="parChTrans1D2" presStyleIdx="8" presStyleCnt="9"/>
      <dgm:spPr/>
    </dgm:pt>
    <dgm:pt modelId="{F8A4DDF0-D2FC-41A9-8D97-E5D691B82F17}" type="pres">
      <dgm:prSet presAssocID="{206997E2-7D99-4F5E-B0D0-AFCEDB3A6F26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BDB6A9-B9AF-4B87-86DE-668E8DDDA511}" type="presOf" srcId="{789B1533-A1FA-4365-ADF3-B62110CDE01A}" destId="{22E65ED4-6F03-4101-9B3F-0E5AD9A89E7B}" srcOrd="0" destOrd="0" presId="urn:microsoft.com/office/officeart/2005/8/layout/hierarchy3"/>
    <dgm:cxn modelId="{67188849-3B88-43D8-8CA4-5450B0DAFD4C}" type="presOf" srcId="{18ED6C7D-3506-45E6-93B1-EEBB6C5A84D1}" destId="{D0F41827-99E5-45B3-9AAC-20515A71DD4F}" srcOrd="0" destOrd="0" presId="urn:microsoft.com/office/officeart/2005/8/layout/hierarchy3"/>
    <dgm:cxn modelId="{B179C068-198C-4515-B274-D3232C709DF7}" srcId="{7BEC8949-1B04-4EA3-BC5C-7DFCB49CC380}" destId="{66F0CAB0-5914-44E0-B264-34951C0B94B1}" srcOrd="2" destOrd="0" parTransId="{4619FF69-8258-4A35-97FB-398D01CD48D6}" sibTransId="{9394CC62-B308-46F0-B5E3-61E45A940497}"/>
    <dgm:cxn modelId="{665A9DA8-DD4B-437A-A4D1-E9D6069CC03F}" type="presOf" srcId="{66F0CAB0-5914-44E0-B264-34951C0B94B1}" destId="{1908922D-59F0-4FA6-AF40-0850586A9ACB}" srcOrd="0" destOrd="0" presId="urn:microsoft.com/office/officeart/2005/8/layout/hierarchy3"/>
    <dgm:cxn modelId="{E7AFA3AD-BF4F-4DFA-BADA-23C71DD4B96C}" type="presOf" srcId="{000AB543-07A3-4361-951A-4B5FB571400E}" destId="{C218558C-7825-4A4C-8AAC-E24E14B386D1}" srcOrd="0" destOrd="0" presId="urn:microsoft.com/office/officeart/2005/8/layout/hierarchy3"/>
    <dgm:cxn modelId="{7C2F2FA3-E1D1-40EC-A3C4-C34C48BE76CB}" type="presOf" srcId="{F79679C4-FE4E-4187-8448-5DF2EB88F31B}" destId="{B7B1F94B-DFEC-4EE9-89B6-905F84E71854}" srcOrd="0" destOrd="0" presId="urn:microsoft.com/office/officeart/2005/8/layout/hierarchy3"/>
    <dgm:cxn modelId="{814DE6E2-EADD-4501-A050-E3A1AFE7703E}" type="presOf" srcId="{51315FD3-4605-445B-B990-7E1836220848}" destId="{047F5D3A-6D8B-45BE-823D-C5A230FCC291}" srcOrd="0" destOrd="0" presId="urn:microsoft.com/office/officeart/2005/8/layout/hierarchy3"/>
    <dgm:cxn modelId="{B0CCC9E0-2797-470A-8B74-5063877D03EF}" type="presOf" srcId="{A8B53A0D-E049-49D7-951F-C317284D9077}" destId="{ADEA27D9-8515-4EAC-BEC3-ED6284F4AB5A}" srcOrd="1" destOrd="0" presId="urn:microsoft.com/office/officeart/2005/8/layout/hierarchy3"/>
    <dgm:cxn modelId="{B9D20E4F-82E5-423A-9DF1-A205F936CA51}" type="presOf" srcId="{CC166FBC-EAD2-43FB-8C54-E77762BFAF09}" destId="{E29CD3FF-957B-473E-B3C7-57367253BAAA}" srcOrd="0" destOrd="0" presId="urn:microsoft.com/office/officeart/2005/8/layout/hierarchy3"/>
    <dgm:cxn modelId="{2AF6FC4A-8395-4B92-BC17-DD7957409790}" type="presOf" srcId="{990FC6BF-90C8-4A3D-92E5-28B9A2DAA428}" destId="{7BCC1D37-C32E-4350-87FD-88E442BFCD4B}" srcOrd="0" destOrd="0" presId="urn:microsoft.com/office/officeart/2005/8/layout/hierarchy3"/>
    <dgm:cxn modelId="{48021D94-DAE0-45D8-AB6A-CC5D5DCDB010}" type="presOf" srcId="{4619FF69-8258-4A35-97FB-398D01CD48D6}" destId="{460976DD-38C1-4CB7-AA05-7F2606E94096}" srcOrd="0" destOrd="0" presId="urn:microsoft.com/office/officeart/2005/8/layout/hierarchy3"/>
    <dgm:cxn modelId="{4410B132-3D7E-4957-B6E6-B518EC3FC6FB}" srcId="{789B1533-A1FA-4365-ADF3-B62110CDE01A}" destId="{A8B53A0D-E049-49D7-951F-C317284D9077}" srcOrd="3" destOrd="0" parTransId="{8342434C-5D66-458A-BDF9-3B2378EBE8CA}" sibTransId="{EEA6C5F8-CAA9-4CAD-903F-574870F47EC1}"/>
    <dgm:cxn modelId="{3A883A5A-3E47-4726-A337-20794737C9A4}" type="presOf" srcId="{B1737658-ED10-4D58-BF82-E3436C44F2CA}" destId="{95655C4E-1479-4969-AADC-4085BB170931}" srcOrd="0" destOrd="0" presId="urn:microsoft.com/office/officeart/2005/8/layout/hierarchy3"/>
    <dgm:cxn modelId="{E2732F79-3C3D-4E6E-9AF2-2D8FE15E1D73}" type="presOf" srcId="{44780242-75E4-4FEA-BFBD-B0AA7DD113DD}" destId="{5EE9F365-186C-4905-8BDF-CAD12C636956}" srcOrd="0" destOrd="0" presId="urn:microsoft.com/office/officeart/2005/8/layout/hierarchy3"/>
    <dgm:cxn modelId="{A44E75DD-F05D-48A2-AF85-56B3333DB95B}" type="presOf" srcId="{4A880949-3E88-4D26-AA9F-DF01E10DC6B0}" destId="{8AAB1F2F-01B1-4641-B0CD-94D75B372B91}" srcOrd="0" destOrd="0" presId="urn:microsoft.com/office/officeart/2005/8/layout/hierarchy3"/>
    <dgm:cxn modelId="{2E461C44-0C8A-47DA-A607-ABF6A897446D}" srcId="{7BEC8949-1B04-4EA3-BC5C-7DFCB49CC380}" destId="{B890D21C-C6FE-4275-956B-8372CBAE7294}" srcOrd="1" destOrd="0" parTransId="{67AFBE37-888A-4AF5-9237-E2CF416C66CF}" sibTransId="{290BDF49-05DD-4E29-B554-5202F642BF51}"/>
    <dgm:cxn modelId="{EBED6673-22BB-469A-B767-76894AF5BEF4}" type="presOf" srcId="{7BEC8949-1B04-4EA3-BC5C-7DFCB49CC380}" destId="{065D8ACA-0A97-4851-93BA-17D1BCE625F9}" srcOrd="0" destOrd="0" presId="urn:microsoft.com/office/officeart/2005/8/layout/hierarchy3"/>
    <dgm:cxn modelId="{0FE9A934-0600-4AAB-B561-120000DC315E}" srcId="{7BEC8949-1B04-4EA3-BC5C-7DFCB49CC380}" destId="{44780242-75E4-4FEA-BFBD-B0AA7DD113DD}" srcOrd="0" destOrd="0" parTransId="{BEE3E1C6-DC45-4826-A025-D6E19F0891C2}" sibTransId="{886D88F8-28F6-4E84-8D4D-98B6EEA5F6C9}"/>
    <dgm:cxn modelId="{2457855F-59BC-4F3B-957A-748001C99587}" type="presOf" srcId="{FE8FDFC7-92A9-4DC2-A973-46B324F1D86A}" destId="{E2DEAD22-7933-4E64-B17D-4577ECFC0189}" srcOrd="0" destOrd="0" presId="urn:microsoft.com/office/officeart/2005/8/layout/hierarchy3"/>
    <dgm:cxn modelId="{84BC9141-A13F-43A1-951D-B1563F946FCE}" type="presOf" srcId="{B890D21C-C6FE-4275-956B-8372CBAE7294}" destId="{7B5EE875-2FF3-4935-977B-9FD2B96B9D6C}" srcOrd="0" destOrd="0" presId="urn:microsoft.com/office/officeart/2005/8/layout/hierarchy3"/>
    <dgm:cxn modelId="{6207FCFA-B38F-430A-9D12-E43EB86E0695}" type="presOf" srcId="{93108057-2B31-46C5-9D39-26A9DD11875E}" destId="{11B87579-E3D2-4FD6-89FE-08BE31A25075}" srcOrd="0" destOrd="0" presId="urn:microsoft.com/office/officeart/2005/8/layout/hierarchy3"/>
    <dgm:cxn modelId="{7C8FEE85-56CE-46D4-9D1A-6F2D6C214957}" type="presOf" srcId="{BEE3E1C6-DC45-4826-A025-D6E19F0891C2}" destId="{FD6A8305-DDA3-488F-B3C0-995868B47E3F}" srcOrd="0" destOrd="0" presId="urn:microsoft.com/office/officeart/2005/8/layout/hierarchy3"/>
    <dgm:cxn modelId="{E3E427BD-1A6F-4048-831C-46C787FE07E6}" type="presOf" srcId="{C26774D0-9E37-44C7-ABD5-7C7B932BDA34}" destId="{D461E578-4CA2-4D57-ADD1-E8DD758296AE}" srcOrd="0" destOrd="0" presId="urn:microsoft.com/office/officeart/2005/8/layout/hierarchy3"/>
    <dgm:cxn modelId="{EA71B7C7-053E-42C3-A823-00D7C1887659}" type="presOf" srcId="{A8B53A0D-E049-49D7-951F-C317284D9077}" destId="{C2616B33-06CC-4498-A407-0AC18A2225C7}" srcOrd="0" destOrd="0" presId="urn:microsoft.com/office/officeart/2005/8/layout/hierarchy3"/>
    <dgm:cxn modelId="{C5F599ED-BF6A-4F3A-BD04-F9F94F9654B6}" srcId="{59ECC740-8DF5-4FA7-ACE6-39547BE35541}" destId="{000AB543-07A3-4361-951A-4B5FB571400E}" srcOrd="0" destOrd="0" parTransId="{B1737658-ED10-4D58-BF82-E3436C44F2CA}" sibTransId="{CA522A5A-D21A-4611-A68D-D0DC1B1C2E9C}"/>
    <dgm:cxn modelId="{39C5F25E-B0B1-4365-BA5C-187B2544B94E}" srcId="{A8B53A0D-E049-49D7-951F-C317284D9077}" destId="{CC166FBC-EAD2-43FB-8C54-E77762BFAF09}" srcOrd="1" destOrd="0" parTransId="{8706D4B0-7861-4FBB-A8FA-62FE7EC44112}" sibTransId="{02EEF8AF-B344-446D-B63E-7A2220524722}"/>
    <dgm:cxn modelId="{0D38BC3D-2C7C-4F12-A3DE-D5249EE9E7F7}" type="presOf" srcId="{206997E2-7D99-4F5E-B0D0-AFCEDB3A6F26}" destId="{F8A4DDF0-D2FC-41A9-8D97-E5D691B82F17}" srcOrd="0" destOrd="0" presId="urn:microsoft.com/office/officeart/2005/8/layout/hierarchy3"/>
    <dgm:cxn modelId="{09E8C35B-1159-4A82-8811-157A101453EE}" type="presOf" srcId="{67AFBE37-888A-4AF5-9237-E2CF416C66CF}" destId="{766E4496-88D9-4EB5-B209-ADBE27A1E9D2}" srcOrd="0" destOrd="0" presId="urn:microsoft.com/office/officeart/2005/8/layout/hierarchy3"/>
    <dgm:cxn modelId="{88595670-75B1-42D0-A7A5-A48F24EC2E93}" type="presOf" srcId="{59ECC740-8DF5-4FA7-ACE6-39547BE35541}" destId="{94A0151D-5731-4B03-B50A-5F060BA98C38}" srcOrd="1" destOrd="0" presId="urn:microsoft.com/office/officeart/2005/8/layout/hierarchy3"/>
    <dgm:cxn modelId="{7FDA54E0-DD0B-4119-8220-EF8545CCA2DF}" srcId="{59ECC740-8DF5-4FA7-ACE6-39547BE35541}" destId="{4A880949-3E88-4D26-AA9F-DF01E10DC6B0}" srcOrd="2" destOrd="0" parTransId="{F79679C4-FE4E-4187-8448-5DF2EB88F31B}" sibTransId="{AC2BC555-A3E2-41E2-995C-B7C355310CD4}"/>
    <dgm:cxn modelId="{5C9FCEE7-1940-49E2-9990-B99185B305B5}" type="presOf" srcId="{8706D4B0-7861-4FBB-A8FA-62FE7EC44112}" destId="{B06B4AD8-EA1F-43EB-8ACF-E120B548E157}" srcOrd="0" destOrd="0" presId="urn:microsoft.com/office/officeart/2005/8/layout/hierarchy3"/>
    <dgm:cxn modelId="{32A5DC3B-0ECF-4A2A-B82C-42108A565CB5}" type="presOf" srcId="{990FC6BF-90C8-4A3D-92E5-28B9A2DAA428}" destId="{501FC7AF-7F3D-4673-908F-90C8C94D4E63}" srcOrd="1" destOrd="0" presId="urn:microsoft.com/office/officeart/2005/8/layout/hierarchy3"/>
    <dgm:cxn modelId="{370FA56A-0E65-4855-B64E-0CE52A54FBD1}" srcId="{A8B53A0D-E049-49D7-951F-C317284D9077}" destId="{18ED6C7D-3506-45E6-93B1-EEBB6C5A84D1}" srcOrd="0" destOrd="0" parTransId="{51315FD3-4605-445B-B990-7E1836220848}" sibTransId="{8E674636-2E6E-44C8-8CFA-FD6093909E9F}"/>
    <dgm:cxn modelId="{5608E2AC-CA23-4BE7-B742-22A5C93E6509}" srcId="{59ECC740-8DF5-4FA7-ACE6-39547BE35541}" destId="{FE8FDFC7-92A9-4DC2-A973-46B324F1D86A}" srcOrd="1" destOrd="0" parTransId="{C26774D0-9E37-44C7-ABD5-7C7B932BDA34}" sibTransId="{7271C9D3-C483-47CB-A7B4-157F7A27DD81}"/>
    <dgm:cxn modelId="{C7EB8A54-F47F-4D80-BCE7-BC20B467C178}" srcId="{789B1533-A1FA-4365-ADF3-B62110CDE01A}" destId="{990FC6BF-90C8-4A3D-92E5-28B9A2DAA428}" srcOrd="0" destOrd="0" parTransId="{C99CA7B8-A8FD-443E-AD02-967CF2300641}" sibTransId="{16A50852-0632-4313-B500-06CB2E03DB36}"/>
    <dgm:cxn modelId="{D590F096-AB30-42E9-8323-C3EA2883850B}" type="presOf" srcId="{7BEC8949-1B04-4EA3-BC5C-7DFCB49CC380}" destId="{0CABB628-BE5F-464B-A251-ED5425D96B07}" srcOrd="1" destOrd="0" presId="urn:microsoft.com/office/officeart/2005/8/layout/hierarchy3"/>
    <dgm:cxn modelId="{CF7E8E84-A3E1-4C18-99E4-E6761F32A62F}" srcId="{A8B53A0D-E049-49D7-951F-C317284D9077}" destId="{206997E2-7D99-4F5E-B0D0-AFCEDB3A6F26}" srcOrd="2" destOrd="0" parTransId="{93108057-2B31-46C5-9D39-26A9DD11875E}" sibTransId="{320B2AB4-4596-4EF0-8E09-00F1F87FBD41}"/>
    <dgm:cxn modelId="{0FB9D5ED-710C-4281-8606-529AD7EFAEF0}" srcId="{789B1533-A1FA-4365-ADF3-B62110CDE01A}" destId="{7BEC8949-1B04-4EA3-BC5C-7DFCB49CC380}" srcOrd="1" destOrd="0" parTransId="{3A43CB94-B836-44E5-B970-4B7FCBBCAB5B}" sibTransId="{4F64A935-A9CE-46F1-BDDE-37115E4D16AF}"/>
    <dgm:cxn modelId="{C96BA6D5-7D19-4618-8CB1-191ECB128025}" type="presOf" srcId="{59ECC740-8DF5-4FA7-ACE6-39547BE35541}" destId="{D40F90C7-7D90-4583-88C2-B2BB0B0C52CC}" srcOrd="0" destOrd="0" presId="urn:microsoft.com/office/officeart/2005/8/layout/hierarchy3"/>
    <dgm:cxn modelId="{E6CA02AE-B588-427B-9BC4-D01816221151}" srcId="{789B1533-A1FA-4365-ADF3-B62110CDE01A}" destId="{59ECC740-8DF5-4FA7-ACE6-39547BE35541}" srcOrd="2" destOrd="0" parTransId="{2029C73B-24BF-4EC4-8AA9-0154DCE2D7FE}" sibTransId="{482B1425-7754-48EA-B75B-A0A0F8CA3E01}"/>
    <dgm:cxn modelId="{EDAAF42D-B019-461B-8E50-06E351FDF325}" type="presParOf" srcId="{22E65ED4-6F03-4101-9B3F-0E5AD9A89E7B}" destId="{F315AAA0-6BE1-4D27-854E-F23902AEFD94}" srcOrd="0" destOrd="0" presId="urn:microsoft.com/office/officeart/2005/8/layout/hierarchy3"/>
    <dgm:cxn modelId="{84968D3B-16B9-4B76-AC9F-015687C8B695}" type="presParOf" srcId="{F315AAA0-6BE1-4D27-854E-F23902AEFD94}" destId="{CC63CFA1-0ABB-49DB-BC8B-5DE60965FD13}" srcOrd="0" destOrd="0" presId="urn:microsoft.com/office/officeart/2005/8/layout/hierarchy3"/>
    <dgm:cxn modelId="{27ACCEF3-A375-48D4-B60E-08CF591DC0A3}" type="presParOf" srcId="{CC63CFA1-0ABB-49DB-BC8B-5DE60965FD13}" destId="{7BCC1D37-C32E-4350-87FD-88E442BFCD4B}" srcOrd="0" destOrd="0" presId="urn:microsoft.com/office/officeart/2005/8/layout/hierarchy3"/>
    <dgm:cxn modelId="{EE4FDF71-3E9A-4B94-8160-C308EB33D88C}" type="presParOf" srcId="{CC63CFA1-0ABB-49DB-BC8B-5DE60965FD13}" destId="{501FC7AF-7F3D-4673-908F-90C8C94D4E63}" srcOrd="1" destOrd="0" presId="urn:microsoft.com/office/officeart/2005/8/layout/hierarchy3"/>
    <dgm:cxn modelId="{55B807EA-885D-4220-AEF4-94AB6B2AFB68}" type="presParOf" srcId="{F315AAA0-6BE1-4D27-854E-F23902AEFD94}" destId="{8747F406-5AA3-4F8C-B536-BA0D4B7F6E55}" srcOrd="1" destOrd="0" presId="urn:microsoft.com/office/officeart/2005/8/layout/hierarchy3"/>
    <dgm:cxn modelId="{AD7BB350-91D5-4FAC-A544-C63BE22F7153}" type="presParOf" srcId="{22E65ED4-6F03-4101-9B3F-0E5AD9A89E7B}" destId="{506C88EE-6436-41C7-BC22-EC01B1A0A17D}" srcOrd="1" destOrd="0" presId="urn:microsoft.com/office/officeart/2005/8/layout/hierarchy3"/>
    <dgm:cxn modelId="{C8B39185-C279-4A4E-AD53-39A38F3C7EF1}" type="presParOf" srcId="{506C88EE-6436-41C7-BC22-EC01B1A0A17D}" destId="{BC24C257-2633-4AED-ABF0-B15901E43BA1}" srcOrd="0" destOrd="0" presId="urn:microsoft.com/office/officeart/2005/8/layout/hierarchy3"/>
    <dgm:cxn modelId="{CAE0E066-CB41-4A1B-A26A-6B2F624D77B4}" type="presParOf" srcId="{BC24C257-2633-4AED-ABF0-B15901E43BA1}" destId="{065D8ACA-0A97-4851-93BA-17D1BCE625F9}" srcOrd="0" destOrd="0" presId="urn:microsoft.com/office/officeart/2005/8/layout/hierarchy3"/>
    <dgm:cxn modelId="{DE9A49E9-DC6F-4062-ABD6-6F1054722A6C}" type="presParOf" srcId="{BC24C257-2633-4AED-ABF0-B15901E43BA1}" destId="{0CABB628-BE5F-464B-A251-ED5425D96B07}" srcOrd="1" destOrd="0" presId="urn:microsoft.com/office/officeart/2005/8/layout/hierarchy3"/>
    <dgm:cxn modelId="{862B3F2C-C002-4FAD-BCEA-2C03EEEA180B}" type="presParOf" srcId="{506C88EE-6436-41C7-BC22-EC01B1A0A17D}" destId="{0F5706D6-712C-415D-A8E9-BAFB422C4FFF}" srcOrd="1" destOrd="0" presId="urn:microsoft.com/office/officeart/2005/8/layout/hierarchy3"/>
    <dgm:cxn modelId="{5AA8F7EA-8317-4B68-9D7D-2661DAE492C0}" type="presParOf" srcId="{0F5706D6-712C-415D-A8E9-BAFB422C4FFF}" destId="{FD6A8305-DDA3-488F-B3C0-995868B47E3F}" srcOrd="0" destOrd="0" presId="urn:microsoft.com/office/officeart/2005/8/layout/hierarchy3"/>
    <dgm:cxn modelId="{C8B25274-7393-4029-9CF2-EC010F78AC35}" type="presParOf" srcId="{0F5706D6-712C-415D-A8E9-BAFB422C4FFF}" destId="{5EE9F365-186C-4905-8BDF-CAD12C636956}" srcOrd="1" destOrd="0" presId="urn:microsoft.com/office/officeart/2005/8/layout/hierarchy3"/>
    <dgm:cxn modelId="{60B727D0-6F2F-4284-808D-2A7C50F4995F}" type="presParOf" srcId="{0F5706D6-712C-415D-A8E9-BAFB422C4FFF}" destId="{766E4496-88D9-4EB5-B209-ADBE27A1E9D2}" srcOrd="2" destOrd="0" presId="urn:microsoft.com/office/officeart/2005/8/layout/hierarchy3"/>
    <dgm:cxn modelId="{22419677-17AF-46DE-8FCF-3FFC81F82C0F}" type="presParOf" srcId="{0F5706D6-712C-415D-A8E9-BAFB422C4FFF}" destId="{7B5EE875-2FF3-4935-977B-9FD2B96B9D6C}" srcOrd="3" destOrd="0" presId="urn:microsoft.com/office/officeart/2005/8/layout/hierarchy3"/>
    <dgm:cxn modelId="{170637B8-7040-493A-9C5B-0DFA9833C269}" type="presParOf" srcId="{0F5706D6-712C-415D-A8E9-BAFB422C4FFF}" destId="{460976DD-38C1-4CB7-AA05-7F2606E94096}" srcOrd="4" destOrd="0" presId="urn:microsoft.com/office/officeart/2005/8/layout/hierarchy3"/>
    <dgm:cxn modelId="{60A48E39-CDA9-44D9-B440-337AAC03E760}" type="presParOf" srcId="{0F5706D6-712C-415D-A8E9-BAFB422C4FFF}" destId="{1908922D-59F0-4FA6-AF40-0850586A9ACB}" srcOrd="5" destOrd="0" presId="urn:microsoft.com/office/officeart/2005/8/layout/hierarchy3"/>
    <dgm:cxn modelId="{D571A5C9-1A1B-45E7-9BF5-2B21AD7F9E14}" type="presParOf" srcId="{22E65ED4-6F03-4101-9B3F-0E5AD9A89E7B}" destId="{0FAC85C6-2F05-4CC7-B145-AFDCB4E18EB5}" srcOrd="2" destOrd="0" presId="urn:microsoft.com/office/officeart/2005/8/layout/hierarchy3"/>
    <dgm:cxn modelId="{D69889FA-9C8D-4136-AB5E-EFAA5EEA1584}" type="presParOf" srcId="{0FAC85C6-2F05-4CC7-B145-AFDCB4E18EB5}" destId="{132EB438-2C47-41B5-8D9E-32ABD2E1E5D5}" srcOrd="0" destOrd="0" presId="urn:microsoft.com/office/officeart/2005/8/layout/hierarchy3"/>
    <dgm:cxn modelId="{315E8BC5-BE8C-4916-B6B1-B886190E83F9}" type="presParOf" srcId="{132EB438-2C47-41B5-8D9E-32ABD2E1E5D5}" destId="{D40F90C7-7D90-4583-88C2-B2BB0B0C52CC}" srcOrd="0" destOrd="0" presId="urn:microsoft.com/office/officeart/2005/8/layout/hierarchy3"/>
    <dgm:cxn modelId="{B181F83F-1FD3-44AB-ACCE-7114A4306ECA}" type="presParOf" srcId="{132EB438-2C47-41B5-8D9E-32ABD2E1E5D5}" destId="{94A0151D-5731-4B03-B50A-5F060BA98C38}" srcOrd="1" destOrd="0" presId="urn:microsoft.com/office/officeart/2005/8/layout/hierarchy3"/>
    <dgm:cxn modelId="{1422B161-1552-4F08-BA29-573D7C55F238}" type="presParOf" srcId="{0FAC85C6-2F05-4CC7-B145-AFDCB4E18EB5}" destId="{1CC897CA-D32E-4C0B-84C5-472FAFA8CC8D}" srcOrd="1" destOrd="0" presId="urn:microsoft.com/office/officeart/2005/8/layout/hierarchy3"/>
    <dgm:cxn modelId="{EB08A135-FE18-4D65-9927-C4E833C33A89}" type="presParOf" srcId="{1CC897CA-D32E-4C0B-84C5-472FAFA8CC8D}" destId="{95655C4E-1479-4969-AADC-4085BB170931}" srcOrd="0" destOrd="0" presId="urn:microsoft.com/office/officeart/2005/8/layout/hierarchy3"/>
    <dgm:cxn modelId="{6D377A8B-9603-4F8B-849E-045978C37F32}" type="presParOf" srcId="{1CC897CA-D32E-4C0B-84C5-472FAFA8CC8D}" destId="{C218558C-7825-4A4C-8AAC-E24E14B386D1}" srcOrd="1" destOrd="0" presId="urn:microsoft.com/office/officeart/2005/8/layout/hierarchy3"/>
    <dgm:cxn modelId="{C9DA0510-0FD4-4BAF-9363-6995C255FBAD}" type="presParOf" srcId="{1CC897CA-D32E-4C0B-84C5-472FAFA8CC8D}" destId="{D461E578-4CA2-4D57-ADD1-E8DD758296AE}" srcOrd="2" destOrd="0" presId="urn:microsoft.com/office/officeart/2005/8/layout/hierarchy3"/>
    <dgm:cxn modelId="{0AB1FA24-A18B-485C-88E0-D6A1869E71EF}" type="presParOf" srcId="{1CC897CA-D32E-4C0B-84C5-472FAFA8CC8D}" destId="{E2DEAD22-7933-4E64-B17D-4577ECFC0189}" srcOrd="3" destOrd="0" presId="urn:microsoft.com/office/officeart/2005/8/layout/hierarchy3"/>
    <dgm:cxn modelId="{E4B16A32-5ABE-4A1B-BB14-D378B0484E1C}" type="presParOf" srcId="{1CC897CA-D32E-4C0B-84C5-472FAFA8CC8D}" destId="{B7B1F94B-DFEC-4EE9-89B6-905F84E71854}" srcOrd="4" destOrd="0" presId="urn:microsoft.com/office/officeart/2005/8/layout/hierarchy3"/>
    <dgm:cxn modelId="{4DDE71D0-A864-473E-A6E4-6B9C6E2994F2}" type="presParOf" srcId="{1CC897CA-D32E-4C0B-84C5-472FAFA8CC8D}" destId="{8AAB1F2F-01B1-4641-B0CD-94D75B372B91}" srcOrd="5" destOrd="0" presId="urn:microsoft.com/office/officeart/2005/8/layout/hierarchy3"/>
    <dgm:cxn modelId="{EA6FA395-37C6-4116-B8D5-B4D68C389A85}" type="presParOf" srcId="{22E65ED4-6F03-4101-9B3F-0E5AD9A89E7B}" destId="{EE3D5512-1059-4B8C-8FA3-FC2E5D975547}" srcOrd="3" destOrd="0" presId="urn:microsoft.com/office/officeart/2005/8/layout/hierarchy3"/>
    <dgm:cxn modelId="{66BE882C-8B5C-4792-BB57-58C338EFCF7B}" type="presParOf" srcId="{EE3D5512-1059-4B8C-8FA3-FC2E5D975547}" destId="{701D9A3B-D9CD-4001-ADE4-A1FFAA5B1345}" srcOrd="0" destOrd="0" presId="urn:microsoft.com/office/officeart/2005/8/layout/hierarchy3"/>
    <dgm:cxn modelId="{B93E31C7-9F1B-4071-A59E-34403ECB184A}" type="presParOf" srcId="{701D9A3B-D9CD-4001-ADE4-A1FFAA5B1345}" destId="{C2616B33-06CC-4498-A407-0AC18A2225C7}" srcOrd="0" destOrd="0" presId="urn:microsoft.com/office/officeart/2005/8/layout/hierarchy3"/>
    <dgm:cxn modelId="{B15DD590-53EE-4CA6-8ED5-ED60AED4A9FC}" type="presParOf" srcId="{701D9A3B-D9CD-4001-ADE4-A1FFAA5B1345}" destId="{ADEA27D9-8515-4EAC-BEC3-ED6284F4AB5A}" srcOrd="1" destOrd="0" presId="urn:microsoft.com/office/officeart/2005/8/layout/hierarchy3"/>
    <dgm:cxn modelId="{E5F2A5EE-4FB0-4144-B75E-4DB97ED67F21}" type="presParOf" srcId="{EE3D5512-1059-4B8C-8FA3-FC2E5D975547}" destId="{8DB80279-BE31-467B-9012-A75577C1A431}" srcOrd="1" destOrd="0" presId="urn:microsoft.com/office/officeart/2005/8/layout/hierarchy3"/>
    <dgm:cxn modelId="{658A6115-A0A2-4175-8205-C4371C11967D}" type="presParOf" srcId="{8DB80279-BE31-467B-9012-A75577C1A431}" destId="{047F5D3A-6D8B-45BE-823D-C5A230FCC291}" srcOrd="0" destOrd="0" presId="urn:microsoft.com/office/officeart/2005/8/layout/hierarchy3"/>
    <dgm:cxn modelId="{2D35DDC0-3459-486D-A950-5F213B9A88D3}" type="presParOf" srcId="{8DB80279-BE31-467B-9012-A75577C1A431}" destId="{D0F41827-99E5-45B3-9AAC-20515A71DD4F}" srcOrd="1" destOrd="0" presId="urn:microsoft.com/office/officeart/2005/8/layout/hierarchy3"/>
    <dgm:cxn modelId="{94C907B2-3E37-45E5-A052-AE01971A83C5}" type="presParOf" srcId="{8DB80279-BE31-467B-9012-A75577C1A431}" destId="{B06B4AD8-EA1F-43EB-8ACF-E120B548E157}" srcOrd="2" destOrd="0" presId="urn:microsoft.com/office/officeart/2005/8/layout/hierarchy3"/>
    <dgm:cxn modelId="{BA8250AC-8944-4BA3-8D5C-AF382FE4BB98}" type="presParOf" srcId="{8DB80279-BE31-467B-9012-A75577C1A431}" destId="{E29CD3FF-957B-473E-B3C7-57367253BAAA}" srcOrd="3" destOrd="0" presId="urn:microsoft.com/office/officeart/2005/8/layout/hierarchy3"/>
    <dgm:cxn modelId="{ED7B2BC3-02A0-45EB-B04E-42DA71666B25}" type="presParOf" srcId="{8DB80279-BE31-467B-9012-A75577C1A431}" destId="{11B87579-E3D2-4FD6-89FE-08BE31A25075}" srcOrd="4" destOrd="0" presId="urn:microsoft.com/office/officeart/2005/8/layout/hierarchy3"/>
    <dgm:cxn modelId="{A44A9CED-3624-4EDB-B633-7F968883A28E}" type="presParOf" srcId="{8DB80279-BE31-467B-9012-A75577C1A431}" destId="{F8A4DDF0-D2FC-41A9-8D97-E5D691B82F17}" srcOrd="5" destOrd="0" presId="urn:microsoft.com/office/officeart/2005/8/layout/hierarchy3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5D8ACA-0A97-4851-93BA-17D1BCE625F9}">
      <dsp:nvSpPr>
        <dsp:cNvPr id="0" name=""/>
        <dsp:cNvSpPr/>
      </dsp:nvSpPr>
      <dsp:spPr>
        <a:xfrm>
          <a:off x="936099" y="72012"/>
          <a:ext cx="1867848" cy="933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2025     </a:t>
          </a:r>
          <a:r>
            <a:rPr lang="ru-RU" sz="1800" kern="1200" dirty="0" smtClean="0"/>
            <a:t>6 152,642 </a:t>
          </a:r>
          <a:r>
            <a:rPr lang="ru-RU" sz="1800" kern="1200" dirty="0" smtClean="0"/>
            <a:t>тыс. руб.</a:t>
          </a:r>
          <a:endParaRPr lang="ru-RU" sz="1800" kern="1200" dirty="0"/>
        </a:p>
      </dsp:txBody>
      <dsp:txXfrm>
        <a:off x="936099" y="72012"/>
        <a:ext cx="1867848" cy="933924"/>
      </dsp:txXfrm>
    </dsp:sp>
    <dsp:sp modelId="{5B601307-D1DF-4168-A581-1D852CDFF2B2}">
      <dsp:nvSpPr>
        <dsp:cNvPr id="0" name=""/>
        <dsp:cNvSpPr/>
      </dsp:nvSpPr>
      <dsp:spPr>
        <a:xfrm>
          <a:off x="1077164" y="1005936"/>
          <a:ext cx="91440" cy="6291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9165"/>
              </a:lnTo>
              <a:lnTo>
                <a:pt x="132126" y="6291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DDB3BD-BD1A-4365-A634-3AD6E9890270}">
      <dsp:nvSpPr>
        <dsp:cNvPr id="0" name=""/>
        <dsp:cNvSpPr/>
      </dsp:nvSpPr>
      <dsp:spPr>
        <a:xfrm>
          <a:off x="1209291" y="1168140"/>
          <a:ext cx="1494278" cy="933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n>
                <a:solidFill>
                  <a:srgbClr val="00B050"/>
                </a:solidFill>
              </a:ln>
            </a:rPr>
            <a:t>Налог на доходы физических лиц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n>
                <a:solidFill>
                  <a:srgbClr val="00B050"/>
                </a:solidFill>
              </a:ln>
            </a:rPr>
            <a:t>2692,60 </a:t>
          </a:r>
          <a:r>
            <a:rPr lang="ru-RU" sz="1100" kern="1200" dirty="0" smtClean="0">
              <a:ln>
                <a:solidFill>
                  <a:srgbClr val="00B050"/>
                </a:solidFill>
              </a:ln>
            </a:rPr>
            <a:t>тыс. руб.</a:t>
          </a:r>
          <a:endParaRPr lang="ru-RU" sz="1100" kern="1200" dirty="0">
            <a:ln>
              <a:solidFill>
                <a:srgbClr val="00B050"/>
              </a:solidFill>
            </a:ln>
          </a:endParaRPr>
        </a:p>
      </dsp:txBody>
      <dsp:txXfrm>
        <a:off x="1209291" y="1168140"/>
        <a:ext cx="1494278" cy="933924"/>
      </dsp:txXfrm>
    </dsp:sp>
    <dsp:sp modelId="{CE949E06-A85A-495B-AE32-4825228F6477}">
      <dsp:nvSpPr>
        <dsp:cNvPr id="0" name=""/>
        <dsp:cNvSpPr/>
      </dsp:nvSpPr>
      <dsp:spPr>
        <a:xfrm>
          <a:off x="1034405" y="1005936"/>
          <a:ext cx="91440" cy="1765284"/>
        </a:xfrm>
        <a:custGeom>
          <a:avLst/>
          <a:gdLst/>
          <a:ahLst/>
          <a:cxnLst/>
          <a:rect l="0" t="0" r="0" b="0"/>
          <a:pathLst>
            <a:path>
              <a:moveTo>
                <a:pt x="88478" y="0"/>
              </a:moveTo>
              <a:lnTo>
                <a:pt x="45720" y="17652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1334E1-7834-4C21-B540-CDC597054132}">
      <dsp:nvSpPr>
        <dsp:cNvPr id="0" name=""/>
        <dsp:cNvSpPr/>
      </dsp:nvSpPr>
      <dsp:spPr>
        <a:xfrm>
          <a:off x="1080125" y="2304259"/>
          <a:ext cx="1494278" cy="933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n>
                <a:solidFill>
                  <a:srgbClr val="00B0F0"/>
                </a:solidFill>
              </a:ln>
            </a:rPr>
            <a:t>Единый сельскохозяйственный налог                          </a:t>
          </a:r>
          <a:r>
            <a:rPr lang="ru-RU" sz="1100" kern="1200" dirty="0" smtClean="0">
              <a:ln>
                <a:solidFill>
                  <a:srgbClr val="00B0F0"/>
                </a:solidFill>
              </a:ln>
            </a:rPr>
            <a:t>729,700 </a:t>
          </a:r>
          <a:r>
            <a:rPr lang="ru-RU" sz="1100" kern="1200" dirty="0" smtClean="0">
              <a:ln>
                <a:solidFill>
                  <a:srgbClr val="00B0F0"/>
                </a:solidFill>
              </a:ln>
            </a:rPr>
            <a:t>тыс. руб. </a:t>
          </a:r>
          <a:endParaRPr lang="ru-RU" sz="1100" kern="1200" dirty="0">
            <a:ln>
              <a:solidFill>
                <a:srgbClr val="00B0F0"/>
              </a:solidFill>
            </a:ln>
          </a:endParaRPr>
        </a:p>
      </dsp:txBody>
      <dsp:txXfrm>
        <a:off x="1080125" y="2304259"/>
        <a:ext cx="1494278" cy="933924"/>
      </dsp:txXfrm>
    </dsp:sp>
    <dsp:sp modelId="{766E4496-88D9-4EB5-B209-ADBE27A1E9D2}">
      <dsp:nvSpPr>
        <dsp:cNvPr id="0" name=""/>
        <dsp:cNvSpPr/>
      </dsp:nvSpPr>
      <dsp:spPr>
        <a:xfrm>
          <a:off x="1122884" y="1005936"/>
          <a:ext cx="113557" cy="3003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3742"/>
              </a:lnTo>
              <a:lnTo>
                <a:pt x="113557" y="30037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EE875-2FF3-4935-977B-9FD2B96B9D6C}">
      <dsp:nvSpPr>
        <dsp:cNvPr id="0" name=""/>
        <dsp:cNvSpPr/>
      </dsp:nvSpPr>
      <dsp:spPr>
        <a:xfrm>
          <a:off x="1236442" y="3542717"/>
          <a:ext cx="1494278" cy="933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n>
                <a:solidFill>
                  <a:srgbClr val="C00000"/>
                </a:solidFill>
              </a:ln>
            </a:rPr>
            <a:t>Налоги на имущество</a:t>
          </a:r>
          <a:endParaRPr lang="ru-RU" sz="1100" kern="1200" dirty="0" smtClean="0">
            <a:ln>
              <a:solidFill>
                <a:srgbClr val="C00000"/>
              </a:solidFill>
            </a:ln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n>
                <a:solidFill>
                  <a:srgbClr val="C00000"/>
                </a:solidFill>
              </a:ln>
            </a:rPr>
            <a:t>2153,000 </a:t>
          </a:r>
          <a:r>
            <a:rPr lang="ru-RU" sz="1100" kern="1200" dirty="0" smtClean="0">
              <a:ln>
                <a:solidFill>
                  <a:srgbClr val="C00000"/>
                </a:solidFill>
              </a:ln>
            </a:rPr>
            <a:t>тыс. руб.  </a:t>
          </a:r>
          <a:endParaRPr lang="ru-RU" sz="1100" kern="1200" dirty="0">
            <a:ln>
              <a:solidFill>
                <a:srgbClr val="C00000"/>
              </a:solidFill>
            </a:ln>
          </a:endParaRPr>
        </a:p>
      </dsp:txBody>
      <dsp:txXfrm>
        <a:off x="1236442" y="3542717"/>
        <a:ext cx="1494278" cy="933924"/>
      </dsp:txXfrm>
    </dsp:sp>
    <dsp:sp modelId="{E436F621-FA1A-404F-A615-AE1641587EB6}">
      <dsp:nvSpPr>
        <dsp:cNvPr id="0" name=""/>
        <dsp:cNvSpPr/>
      </dsp:nvSpPr>
      <dsp:spPr>
        <a:xfrm>
          <a:off x="1122884" y="1005936"/>
          <a:ext cx="101244" cy="4132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2117"/>
              </a:lnTo>
              <a:lnTo>
                <a:pt x="101244" y="41321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E04788-3FAB-49E6-A012-C64C4C698186}">
      <dsp:nvSpPr>
        <dsp:cNvPr id="0" name=""/>
        <dsp:cNvSpPr/>
      </dsp:nvSpPr>
      <dsp:spPr>
        <a:xfrm>
          <a:off x="1224129" y="4671091"/>
          <a:ext cx="1494278" cy="933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7030A0"/>
              </a:solidFill>
            </a:rPr>
            <a:t>Государственная пошлина за совершение нотариальных действий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7030A0"/>
              </a:solidFill>
            </a:rPr>
            <a:t>16,242тыс</a:t>
          </a:r>
          <a:r>
            <a:rPr lang="ru-RU" sz="1000" b="1" kern="1200" dirty="0" smtClean="0">
              <a:solidFill>
                <a:srgbClr val="7030A0"/>
              </a:solidFill>
            </a:rPr>
            <a:t>. руб.</a:t>
          </a:r>
          <a:endParaRPr lang="ru-RU" sz="1000" b="1" kern="1200" dirty="0">
            <a:solidFill>
              <a:srgbClr val="7030A0"/>
            </a:solidFill>
          </a:endParaRPr>
        </a:p>
      </dsp:txBody>
      <dsp:txXfrm>
        <a:off x="1224129" y="4671091"/>
        <a:ext cx="1494278" cy="933924"/>
      </dsp:txXfrm>
    </dsp:sp>
    <dsp:sp modelId="{D40F90C7-7D90-4583-88C2-B2BB0B0C52CC}">
      <dsp:nvSpPr>
        <dsp:cNvPr id="0" name=""/>
        <dsp:cNvSpPr/>
      </dsp:nvSpPr>
      <dsp:spPr>
        <a:xfrm>
          <a:off x="3244050" y="0"/>
          <a:ext cx="1867848" cy="933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2026      </a:t>
          </a:r>
          <a:r>
            <a:rPr lang="ru-RU" sz="1800" kern="1200" dirty="0" smtClean="0"/>
            <a:t>5895,600тыс</a:t>
          </a:r>
          <a:r>
            <a:rPr lang="ru-RU" sz="1800" kern="1200" dirty="0" smtClean="0"/>
            <a:t>. руб.</a:t>
          </a:r>
          <a:endParaRPr lang="ru-RU" sz="1800" kern="1200" dirty="0"/>
        </a:p>
      </dsp:txBody>
      <dsp:txXfrm>
        <a:off x="3244050" y="0"/>
        <a:ext cx="1867848" cy="933924"/>
      </dsp:txXfrm>
    </dsp:sp>
    <dsp:sp modelId="{95655C4E-1479-4969-AADC-4085BB170931}">
      <dsp:nvSpPr>
        <dsp:cNvPr id="0" name=""/>
        <dsp:cNvSpPr/>
      </dsp:nvSpPr>
      <dsp:spPr>
        <a:xfrm>
          <a:off x="3430835" y="933924"/>
          <a:ext cx="100012" cy="723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985"/>
              </a:lnTo>
              <a:lnTo>
                <a:pt x="100012" y="7239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8558C-7825-4A4C-8AAC-E24E14B386D1}">
      <dsp:nvSpPr>
        <dsp:cNvPr id="0" name=""/>
        <dsp:cNvSpPr/>
      </dsp:nvSpPr>
      <dsp:spPr>
        <a:xfrm>
          <a:off x="3530847" y="1190947"/>
          <a:ext cx="1494278" cy="933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n>
                <a:solidFill>
                  <a:srgbClr val="00B050"/>
                </a:solidFill>
              </a:ln>
            </a:rPr>
            <a:t>Налог на доходы физических лиц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n>
                <a:solidFill>
                  <a:srgbClr val="00B050"/>
                </a:solidFill>
              </a:ln>
            </a:rPr>
            <a:t>2897,200 </a:t>
          </a:r>
          <a:r>
            <a:rPr lang="ru-RU" sz="1100" kern="1200" dirty="0" smtClean="0">
              <a:ln>
                <a:solidFill>
                  <a:srgbClr val="00B050"/>
                </a:solidFill>
              </a:ln>
            </a:rPr>
            <a:t>тыс.руб.</a:t>
          </a:r>
          <a:endParaRPr lang="ru-RU" sz="1100" kern="1200" dirty="0">
            <a:ln>
              <a:solidFill>
                <a:srgbClr val="00B050"/>
              </a:solidFill>
            </a:ln>
          </a:endParaRPr>
        </a:p>
      </dsp:txBody>
      <dsp:txXfrm>
        <a:off x="3530847" y="1190947"/>
        <a:ext cx="1494278" cy="933924"/>
      </dsp:txXfrm>
    </dsp:sp>
    <dsp:sp modelId="{CD77D8BB-AF04-4973-9D7F-9C042829032E}">
      <dsp:nvSpPr>
        <dsp:cNvPr id="0" name=""/>
        <dsp:cNvSpPr/>
      </dsp:nvSpPr>
      <dsp:spPr>
        <a:xfrm>
          <a:off x="3430835" y="933924"/>
          <a:ext cx="113266" cy="1868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8583"/>
              </a:lnTo>
              <a:lnTo>
                <a:pt x="113266" y="18685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3A53AC-8387-40CE-9169-465D53AA88B8}">
      <dsp:nvSpPr>
        <dsp:cNvPr id="0" name=""/>
        <dsp:cNvSpPr/>
      </dsp:nvSpPr>
      <dsp:spPr>
        <a:xfrm>
          <a:off x="3544101" y="2335545"/>
          <a:ext cx="1494278" cy="933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n>
                <a:solidFill>
                  <a:srgbClr val="00B0F0"/>
                </a:solidFill>
              </a:ln>
            </a:rPr>
            <a:t>Единый сельскохозяйственный налог    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n>
                <a:solidFill>
                  <a:srgbClr val="00B0F0"/>
                </a:solidFill>
              </a:ln>
            </a:rPr>
            <a:t>751,600 тыс.руб</a:t>
          </a:r>
          <a:r>
            <a:rPr lang="ru-RU" sz="1100" kern="1200" dirty="0" smtClean="0">
              <a:ln>
                <a:solidFill>
                  <a:srgbClr val="00B0F0"/>
                </a:solidFill>
              </a:ln>
            </a:rPr>
            <a:t>.</a:t>
          </a:r>
          <a:endParaRPr lang="ru-RU" sz="1100" kern="1200" dirty="0">
            <a:ln>
              <a:solidFill>
                <a:srgbClr val="00B0F0"/>
              </a:solidFill>
            </a:ln>
          </a:endParaRPr>
        </a:p>
      </dsp:txBody>
      <dsp:txXfrm>
        <a:off x="3544101" y="2335545"/>
        <a:ext cx="1494278" cy="933924"/>
      </dsp:txXfrm>
    </dsp:sp>
    <dsp:sp modelId="{D461E578-4CA2-4D57-ADD1-E8DD758296AE}">
      <dsp:nvSpPr>
        <dsp:cNvPr id="0" name=""/>
        <dsp:cNvSpPr/>
      </dsp:nvSpPr>
      <dsp:spPr>
        <a:xfrm>
          <a:off x="3430835" y="933924"/>
          <a:ext cx="113266" cy="3035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5989"/>
              </a:lnTo>
              <a:lnTo>
                <a:pt x="113266" y="30359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EAD22-7933-4E64-B17D-4577ECFC0189}">
      <dsp:nvSpPr>
        <dsp:cNvPr id="0" name=""/>
        <dsp:cNvSpPr/>
      </dsp:nvSpPr>
      <dsp:spPr>
        <a:xfrm>
          <a:off x="3544101" y="3502951"/>
          <a:ext cx="1494278" cy="933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n>
                <a:solidFill>
                  <a:srgbClr val="C00000"/>
                </a:solidFill>
              </a:ln>
            </a:rPr>
            <a:t>Налоги на имущество</a:t>
          </a:r>
          <a:endParaRPr lang="ru-RU" sz="1100" kern="1200" dirty="0" smtClean="0">
            <a:ln>
              <a:solidFill>
                <a:srgbClr val="C00000"/>
              </a:solidFill>
            </a:ln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n>
                <a:solidFill>
                  <a:srgbClr val="C00000"/>
                </a:solidFill>
              </a:ln>
            </a:rPr>
            <a:t>2230,100 </a:t>
          </a:r>
          <a:r>
            <a:rPr lang="ru-RU" sz="1100" kern="1200" dirty="0" smtClean="0">
              <a:ln>
                <a:solidFill>
                  <a:srgbClr val="C00000"/>
                </a:solidFill>
              </a:ln>
            </a:rPr>
            <a:t>тыс. руб.  </a:t>
          </a:r>
          <a:endParaRPr lang="ru-RU" sz="1100" kern="1200" dirty="0">
            <a:ln>
              <a:solidFill>
                <a:srgbClr val="C00000"/>
              </a:solidFill>
            </a:ln>
          </a:endParaRPr>
        </a:p>
      </dsp:txBody>
      <dsp:txXfrm>
        <a:off x="3544101" y="3502951"/>
        <a:ext cx="1494278" cy="933924"/>
      </dsp:txXfrm>
    </dsp:sp>
    <dsp:sp modelId="{59A888EF-0DB8-4CB1-B67D-BEAB1A8C1A8E}">
      <dsp:nvSpPr>
        <dsp:cNvPr id="0" name=""/>
        <dsp:cNvSpPr/>
      </dsp:nvSpPr>
      <dsp:spPr>
        <a:xfrm>
          <a:off x="3430835" y="933924"/>
          <a:ext cx="113266" cy="4203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03394"/>
              </a:lnTo>
              <a:lnTo>
                <a:pt x="113266" y="42033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D406D8-247C-4646-AF6E-F22F65CFB254}">
      <dsp:nvSpPr>
        <dsp:cNvPr id="0" name=""/>
        <dsp:cNvSpPr/>
      </dsp:nvSpPr>
      <dsp:spPr>
        <a:xfrm>
          <a:off x="3544101" y="4670356"/>
          <a:ext cx="1494278" cy="933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7030A0"/>
              </a:solidFill>
            </a:rPr>
            <a:t>Государственная пошлина за совершение нотариальных действий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7030A0"/>
              </a:solidFill>
            </a:rPr>
            <a:t>16,700 </a:t>
          </a:r>
          <a:r>
            <a:rPr lang="ru-RU" sz="1000" b="1" kern="1200" dirty="0" smtClean="0">
              <a:solidFill>
                <a:srgbClr val="7030A0"/>
              </a:solidFill>
            </a:rPr>
            <a:t>тыс. руб.</a:t>
          </a:r>
          <a:endParaRPr lang="ru-RU" sz="1000" b="1" kern="1200" dirty="0">
            <a:solidFill>
              <a:srgbClr val="7030A0"/>
            </a:solidFill>
          </a:endParaRPr>
        </a:p>
      </dsp:txBody>
      <dsp:txXfrm>
        <a:off x="3544101" y="4670356"/>
        <a:ext cx="1494278" cy="933924"/>
      </dsp:txXfrm>
    </dsp:sp>
    <dsp:sp modelId="{C2616B33-06CC-4498-A407-0AC18A2225C7}">
      <dsp:nvSpPr>
        <dsp:cNvPr id="0" name=""/>
        <dsp:cNvSpPr/>
      </dsp:nvSpPr>
      <dsp:spPr>
        <a:xfrm>
          <a:off x="5423735" y="0"/>
          <a:ext cx="1867848" cy="933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2027       </a:t>
          </a:r>
          <a:r>
            <a:rPr lang="ru-RU" sz="1800" kern="1200" dirty="0" smtClean="0"/>
            <a:t>6221,600 тыс</a:t>
          </a:r>
          <a:r>
            <a:rPr lang="ru-RU" sz="1800" kern="1200" dirty="0" smtClean="0"/>
            <a:t>. руб.</a:t>
          </a:r>
          <a:endParaRPr lang="ru-RU" sz="3200" kern="1200" dirty="0"/>
        </a:p>
      </dsp:txBody>
      <dsp:txXfrm>
        <a:off x="5423735" y="0"/>
        <a:ext cx="1867848" cy="933924"/>
      </dsp:txXfrm>
    </dsp:sp>
    <dsp:sp modelId="{047F5D3A-6D8B-45BE-823D-C5A230FCC291}">
      <dsp:nvSpPr>
        <dsp:cNvPr id="0" name=""/>
        <dsp:cNvSpPr/>
      </dsp:nvSpPr>
      <dsp:spPr>
        <a:xfrm>
          <a:off x="5610520" y="933924"/>
          <a:ext cx="222128" cy="685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171"/>
              </a:lnTo>
              <a:lnTo>
                <a:pt x="222128" y="6851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41827-99E5-45B3-9AAC-20515A71DD4F}">
      <dsp:nvSpPr>
        <dsp:cNvPr id="0" name=""/>
        <dsp:cNvSpPr/>
      </dsp:nvSpPr>
      <dsp:spPr>
        <a:xfrm>
          <a:off x="5832648" y="1152133"/>
          <a:ext cx="1494278" cy="933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n>
                <a:solidFill>
                  <a:srgbClr val="00B050"/>
                </a:solidFill>
              </a:ln>
            </a:rPr>
            <a:t>Налог на доходы физических лиц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n>
                <a:solidFill>
                  <a:srgbClr val="00B050"/>
                </a:solidFill>
              </a:ln>
            </a:rPr>
            <a:t>3117,400 </a:t>
          </a:r>
          <a:r>
            <a:rPr lang="ru-RU" sz="1100" kern="1200" dirty="0" smtClean="0">
              <a:ln>
                <a:solidFill>
                  <a:srgbClr val="00B050"/>
                </a:solidFill>
              </a:ln>
            </a:rPr>
            <a:t>тыс.руб.</a:t>
          </a:r>
          <a:endParaRPr lang="ru-RU" sz="1100" kern="1200" dirty="0">
            <a:ln>
              <a:solidFill>
                <a:srgbClr val="00B050"/>
              </a:solidFill>
            </a:ln>
          </a:endParaRPr>
        </a:p>
      </dsp:txBody>
      <dsp:txXfrm>
        <a:off x="5832648" y="1152133"/>
        <a:ext cx="1494278" cy="933924"/>
      </dsp:txXfrm>
    </dsp:sp>
    <dsp:sp modelId="{247A78D9-7562-44AF-9829-C8E60594096D}">
      <dsp:nvSpPr>
        <dsp:cNvPr id="0" name=""/>
        <dsp:cNvSpPr/>
      </dsp:nvSpPr>
      <dsp:spPr>
        <a:xfrm>
          <a:off x="5610520" y="933924"/>
          <a:ext cx="268391" cy="1868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8583"/>
              </a:lnTo>
              <a:lnTo>
                <a:pt x="268391" y="18685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DE37E9-95CD-46C7-8E1C-4C39EFFA1E68}">
      <dsp:nvSpPr>
        <dsp:cNvPr id="0" name=""/>
        <dsp:cNvSpPr/>
      </dsp:nvSpPr>
      <dsp:spPr>
        <a:xfrm>
          <a:off x="5878911" y="2335545"/>
          <a:ext cx="1494278" cy="933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n>
                <a:solidFill>
                  <a:srgbClr val="00B0F0"/>
                </a:solidFill>
              </a:ln>
            </a:rPr>
            <a:t>Единый сельскохозяйственный налог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n>
                <a:solidFill>
                  <a:srgbClr val="00B0F0"/>
                </a:solidFill>
              </a:ln>
            </a:rPr>
            <a:t>774,100 </a:t>
          </a:r>
          <a:r>
            <a:rPr lang="ru-RU" sz="1100" kern="1200" dirty="0" smtClean="0">
              <a:ln>
                <a:solidFill>
                  <a:srgbClr val="00B0F0"/>
                </a:solidFill>
              </a:ln>
            </a:rPr>
            <a:t>тыс. руб.</a:t>
          </a:r>
          <a:endParaRPr lang="ru-RU" sz="1100" kern="1200" dirty="0">
            <a:ln>
              <a:solidFill>
                <a:srgbClr val="00B0F0"/>
              </a:solidFill>
            </a:ln>
          </a:endParaRPr>
        </a:p>
      </dsp:txBody>
      <dsp:txXfrm>
        <a:off x="5878911" y="2335545"/>
        <a:ext cx="1494278" cy="933924"/>
      </dsp:txXfrm>
    </dsp:sp>
    <dsp:sp modelId="{B06B4AD8-EA1F-43EB-8ACF-E120B548E157}">
      <dsp:nvSpPr>
        <dsp:cNvPr id="0" name=""/>
        <dsp:cNvSpPr/>
      </dsp:nvSpPr>
      <dsp:spPr>
        <a:xfrm>
          <a:off x="5610520" y="933924"/>
          <a:ext cx="268391" cy="3035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5989"/>
              </a:lnTo>
              <a:lnTo>
                <a:pt x="268391" y="30359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9CD3FF-957B-473E-B3C7-57367253BAAA}">
      <dsp:nvSpPr>
        <dsp:cNvPr id="0" name=""/>
        <dsp:cNvSpPr/>
      </dsp:nvSpPr>
      <dsp:spPr>
        <a:xfrm>
          <a:off x="5878911" y="3502951"/>
          <a:ext cx="1494278" cy="933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n>
                <a:solidFill>
                  <a:srgbClr val="C00000"/>
                </a:solidFill>
              </a:ln>
            </a:rPr>
            <a:t>Налоги на имущество</a:t>
          </a:r>
          <a:endParaRPr lang="ru-RU" sz="1100" kern="1200" dirty="0" smtClean="0">
            <a:ln>
              <a:solidFill>
                <a:srgbClr val="C00000"/>
              </a:solidFill>
            </a:ln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n>
                <a:solidFill>
                  <a:srgbClr val="C00000"/>
                </a:solidFill>
              </a:ln>
            </a:rPr>
            <a:t>2312,900 </a:t>
          </a:r>
          <a:r>
            <a:rPr lang="ru-RU" sz="1100" kern="1200" dirty="0" smtClean="0">
              <a:ln>
                <a:solidFill>
                  <a:srgbClr val="C00000"/>
                </a:solidFill>
              </a:ln>
            </a:rPr>
            <a:t>тыс. руб.</a:t>
          </a:r>
          <a:r>
            <a:rPr lang="ru-RU" sz="1100" kern="1200" dirty="0" smtClean="0"/>
            <a:t>  </a:t>
          </a:r>
          <a:endParaRPr lang="ru-RU" sz="1100" kern="1200" dirty="0"/>
        </a:p>
      </dsp:txBody>
      <dsp:txXfrm>
        <a:off x="5878911" y="3502951"/>
        <a:ext cx="1494278" cy="933924"/>
      </dsp:txXfrm>
    </dsp:sp>
    <dsp:sp modelId="{06E28B5A-8A21-4757-B9F3-EED470624C7D}">
      <dsp:nvSpPr>
        <dsp:cNvPr id="0" name=""/>
        <dsp:cNvSpPr/>
      </dsp:nvSpPr>
      <dsp:spPr>
        <a:xfrm>
          <a:off x="5610520" y="933924"/>
          <a:ext cx="222128" cy="4204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04129"/>
              </a:lnTo>
              <a:lnTo>
                <a:pt x="222128" y="42041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A74A8-C900-4804-B34F-28D65B67AF31}">
      <dsp:nvSpPr>
        <dsp:cNvPr id="0" name=""/>
        <dsp:cNvSpPr/>
      </dsp:nvSpPr>
      <dsp:spPr>
        <a:xfrm>
          <a:off x="5832648" y="4671091"/>
          <a:ext cx="1494278" cy="933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7030A0"/>
              </a:solidFill>
            </a:rPr>
            <a:t>Государственная пошлина за совершение нотариальных действий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7030A0"/>
              </a:solidFill>
            </a:rPr>
            <a:t>17,2500 тыс</a:t>
          </a:r>
          <a:r>
            <a:rPr lang="ru-RU" sz="1000" b="1" kern="1200" dirty="0" smtClean="0">
              <a:solidFill>
                <a:srgbClr val="7030A0"/>
              </a:solidFill>
            </a:rPr>
            <a:t>. руб.</a:t>
          </a:r>
          <a:endParaRPr lang="ru-RU" sz="1000" b="1" kern="1200" dirty="0">
            <a:solidFill>
              <a:srgbClr val="7030A0"/>
            </a:solidFill>
          </a:endParaRPr>
        </a:p>
      </dsp:txBody>
      <dsp:txXfrm>
        <a:off x="5832648" y="4671091"/>
        <a:ext cx="1494278" cy="9339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CC1D37-C32E-4350-87FD-88E442BFCD4B}">
      <dsp:nvSpPr>
        <dsp:cNvPr id="0" name=""/>
        <dsp:cNvSpPr/>
      </dsp:nvSpPr>
      <dsp:spPr>
        <a:xfrm>
          <a:off x="1516" y="304478"/>
          <a:ext cx="1742713" cy="887659"/>
        </a:xfrm>
        <a:prstGeom prst="flowChartProcess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Неналоговые доходы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1516" y="304478"/>
        <a:ext cx="1742713" cy="887659"/>
      </dsp:txXfrm>
    </dsp:sp>
    <dsp:sp modelId="{065D8ACA-0A97-4851-93BA-17D1BCE625F9}">
      <dsp:nvSpPr>
        <dsp:cNvPr id="0" name=""/>
        <dsp:cNvSpPr/>
      </dsp:nvSpPr>
      <dsp:spPr>
        <a:xfrm>
          <a:off x="2273561" y="370980"/>
          <a:ext cx="1742713" cy="1185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2025       </a:t>
          </a:r>
          <a:r>
            <a:rPr lang="ru-RU" sz="1800" kern="1200" dirty="0" smtClean="0">
              <a:solidFill>
                <a:srgbClr val="002060"/>
              </a:solidFill>
            </a:rPr>
            <a:t>280,550 </a:t>
          </a:r>
          <a:r>
            <a:rPr lang="ru-RU" sz="1800" kern="1200" dirty="0" smtClean="0">
              <a:solidFill>
                <a:srgbClr val="002060"/>
              </a:solidFill>
            </a:rPr>
            <a:t>тыс. руб.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2273561" y="370980"/>
        <a:ext cx="1742713" cy="1185916"/>
      </dsp:txXfrm>
    </dsp:sp>
    <dsp:sp modelId="{FD6A8305-DDA3-488F-B3C0-995868B47E3F}">
      <dsp:nvSpPr>
        <dsp:cNvPr id="0" name=""/>
        <dsp:cNvSpPr/>
      </dsp:nvSpPr>
      <dsp:spPr>
        <a:xfrm>
          <a:off x="2402112" y="1556896"/>
          <a:ext cx="91440" cy="587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7015"/>
              </a:lnTo>
              <a:lnTo>
                <a:pt x="126337" y="5870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E9F365-186C-4905-8BDF-CAD12C636956}">
      <dsp:nvSpPr>
        <dsp:cNvPr id="0" name=""/>
        <dsp:cNvSpPr/>
      </dsp:nvSpPr>
      <dsp:spPr>
        <a:xfrm>
          <a:off x="2528450" y="1708234"/>
          <a:ext cx="1394170" cy="871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rgbClr val="002060"/>
              </a:solidFill>
            </a:rPr>
            <a:t>Доходы, получаемые в виде арендной платы, а также средства от продажи права на заключение договоров аренды за земли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>
              <a:ln>
                <a:solidFill>
                  <a:srgbClr val="00B050"/>
                </a:solidFill>
              </a:ln>
              <a:solidFill>
                <a:srgbClr val="002060"/>
              </a:solidFill>
              <a:effectLst/>
            </a:rPr>
            <a:t>246,720 </a:t>
          </a:r>
          <a:r>
            <a:rPr lang="ru-RU" sz="800" b="0" kern="1200" dirty="0" smtClean="0">
              <a:ln>
                <a:solidFill>
                  <a:srgbClr val="00B050"/>
                </a:solidFill>
              </a:ln>
              <a:solidFill>
                <a:srgbClr val="002060"/>
              </a:solidFill>
              <a:effectLst/>
            </a:rPr>
            <a:t>тыс. руб.</a:t>
          </a:r>
          <a:endParaRPr lang="ru-RU" sz="800" b="1" kern="1200" dirty="0">
            <a:solidFill>
              <a:srgbClr val="002060"/>
            </a:solidFill>
          </a:endParaRPr>
        </a:p>
      </dsp:txBody>
      <dsp:txXfrm>
        <a:off x="2528450" y="1708234"/>
        <a:ext cx="1394170" cy="871356"/>
      </dsp:txXfrm>
    </dsp:sp>
    <dsp:sp modelId="{766E4496-88D9-4EB5-B209-ADBE27A1E9D2}">
      <dsp:nvSpPr>
        <dsp:cNvPr id="0" name=""/>
        <dsp:cNvSpPr/>
      </dsp:nvSpPr>
      <dsp:spPr>
        <a:xfrm>
          <a:off x="2447832" y="1556896"/>
          <a:ext cx="105949" cy="1713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313"/>
              </a:lnTo>
              <a:lnTo>
                <a:pt x="105949" y="17133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EE875-2FF3-4935-977B-9FD2B96B9D6C}">
      <dsp:nvSpPr>
        <dsp:cNvPr id="0" name=""/>
        <dsp:cNvSpPr/>
      </dsp:nvSpPr>
      <dsp:spPr>
        <a:xfrm>
          <a:off x="2553782" y="2834532"/>
          <a:ext cx="1394170" cy="871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rgbClr val="002060"/>
              </a:solidFill>
            </a:rPr>
            <a:t>Доходы от сдачи в аренду имущества, составляющего казну сельских поселений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n>
                <a:solidFill>
                  <a:srgbClr val="C00000"/>
                </a:solidFill>
              </a:ln>
              <a:solidFill>
                <a:srgbClr val="002060"/>
              </a:solidFill>
            </a:rPr>
            <a:t>28,480 </a:t>
          </a:r>
          <a:r>
            <a:rPr lang="ru-RU" sz="1000" kern="1200" dirty="0" smtClean="0">
              <a:ln>
                <a:solidFill>
                  <a:srgbClr val="C00000"/>
                </a:solidFill>
              </a:ln>
              <a:solidFill>
                <a:srgbClr val="002060"/>
              </a:solidFill>
            </a:rPr>
            <a:t>тыс. руб.</a:t>
          </a:r>
          <a:endParaRPr lang="ru-RU" sz="1000" kern="1200" dirty="0">
            <a:ln>
              <a:solidFill>
                <a:srgbClr val="C00000"/>
              </a:solidFill>
            </a:ln>
            <a:solidFill>
              <a:srgbClr val="002060"/>
            </a:solidFill>
          </a:endParaRPr>
        </a:p>
      </dsp:txBody>
      <dsp:txXfrm>
        <a:off x="2553782" y="2834532"/>
        <a:ext cx="1394170" cy="871356"/>
      </dsp:txXfrm>
    </dsp:sp>
    <dsp:sp modelId="{460976DD-38C1-4CB7-AA05-7F2606E94096}">
      <dsp:nvSpPr>
        <dsp:cNvPr id="0" name=""/>
        <dsp:cNvSpPr/>
      </dsp:nvSpPr>
      <dsp:spPr>
        <a:xfrm>
          <a:off x="2402112" y="1556896"/>
          <a:ext cx="91440" cy="2765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5406"/>
              </a:lnTo>
              <a:lnTo>
                <a:pt x="126337" y="27654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8922D-59F0-4FA6-AF40-0850586A9ACB}">
      <dsp:nvSpPr>
        <dsp:cNvPr id="0" name=""/>
        <dsp:cNvSpPr/>
      </dsp:nvSpPr>
      <dsp:spPr>
        <a:xfrm>
          <a:off x="2528450" y="3886625"/>
          <a:ext cx="1394170" cy="871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Плата, поступившая в рамках договора за предоставление права на размещение и эксплуатацию нестационарного торгового объекта, установку и эксплуатацию. </a:t>
          </a:r>
          <a:r>
            <a:rPr lang="ru-RU" sz="800" kern="1200" dirty="0" smtClean="0">
              <a:solidFill>
                <a:srgbClr val="7030A0"/>
              </a:solidFill>
            </a:rPr>
            <a:t>5,350 тыс.руб.</a:t>
          </a:r>
          <a:endParaRPr lang="ru-RU" sz="800" kern="1200" dirty="0">
            <a:solidFill>
              <a:srgbClr val="7030A0"/>
            </a:solidFill>
          </a:endParaRPr>
        </a:p>
      </dsp:txBody>
      <dsp:txXfrm>
        <a:off x="2528450" y="3886625"/>
        <a:ext cx="1394170" cy="871356"/>
      </dsp:txXfrm>
    </dsp:sp>
    <dsp:sp modelId="{D40F90C7-7D90-4583-88C2-B2BB0B0C52CC}">
      <dsp:nvSpPr>
        <dsp:cNvPr id="0" name=""/>
        <dsp:cNvSpPr/>
      </dsp:nvSpPr>
      <dsp:spPr>
        <a:xfrm>
          <a:off x="4426892" y="291085"/>
          <a:ext cx="1742713" cy="11085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2026      288,410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smtClean="0">
              <a:solidFill>
                <a:srgbClr val="002060"/>
              </a:solidFill>
            </a:rPr>
            <a:t>тыс. руб.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4426892" y="291085"/>
        <a:ext cx="1742713" cy="1108531"/>
      </dsp:txXfrm>
    </dsp:sp>
    <dsp:sp modelId="{95655C4E-1479-4969-AADC-4085BB170931}">
      <dsp:nvSpPr>
        <dsp:cNvPr id="0" name=""/>
        <dsp:cNvSpPr/>
      </dsp:nvSpPr>
      <dsp:spPr>
        <a:xfrm>
          <a:off x="4601163" y="1399617"/>
          <a:ext cx="93311" cy="854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4142"/>
              </a:lnTo>
              <a:lnTo>
                <a:pt x="93311" y="8541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8558C-7825-4A4C-8AAC-E24E14B386D1}">
      <dsp:nvSpPr>
        <dsp:cNvPr id="0" name=""/>
        <dsp:cNvSpPr/>
      </dsp:nvSpPr>
      <dsp:spPr>
        <a:xfrm>
          <a:off x="4694475" y="1652127"/>
          <a:ext cx="1402967" cy="12032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solidFill>
                <a:srgbClr val="002060"/>
              </a:solidFill>
            </a:rPr>
            <a:t>Доходы, получаемые в виде арендной платы, а также средства от продажи права на заключение договоров аренды за земли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ln>
                <a:solidFill>
                  <a:srgbClr val="00B050"/>
                </a:solidFill>
              </a:ln>
              <a:solidFill>
                <a:srgbClr val="002060"/>
              </a:solidFill>
              <a:effectLst/>
            </a:rPr>
            <a:t>253,630 </a:t>
          </a:r>
          <a:r>
            <a:rPr lang="ru-RU" sz="1000" b="0" kern="1200" dirty="0" smtClean="0">
              <a:ln>
                <a:solidFill>
                  <a:srgbClr val="00B050"/>
                </a:solidFill>
              </a:ln>
              <a:solidFill>
                <a:srgbClr val="002060"/>
              </a:solidFill>
              <a:effectLst/>
            </a:rPr>
            <a:t>тыс. руб.</a:t>
          </a:r>
          <a:endParaRPr lang="ru-RU" sz="1000" b="0" kern="1200" dirty="0">
            <a:ln>
              <a:solidFill>
                <a:srgbClr val="00B050"/>
              </a:solidFill>
            </a:ln>
            <a:solidFill>
              <a:srgbClr val="002060"/>
            </a:solidFill>
            <a:effectLst/>
          </a:endParaRPr>
        </a:p>
      </dsp:txBody>
      <dsp:txXfrm>
        <a:off x="4694475" y="1652127"/>
        <a:ext cx="1402967" cy="1203265"/>
      </dsp:txXfrm>
    </dsp:sp>
    <dsp:sp modelId="{D461E578-4CA2-4D57-ADD1-E8DD758296AE}">
      <dsp:nvSpPr>
        <dsp:cNvPr id="0" name=""/>
        <dsp:cNvSpPr/>
      </dsp:nvSpPr>
      <dsp:spPr>
        <a:xfrm>
          <a:off x="4601163" y="1399617"/>
          <a:ext cx="105678" cy="2088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8014"/>
              </a:lnTo>
              <a:lnTo>
                <a:pt x="105678" y="20880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EAD22-7933-4E64-B17D-4577ECFC0189}">
      <dsp:nvSpPr>
        <dsp:cNvPr id="0" name=""/>
        <dsp:cNvSpPr/>
      </dsp:nvSpPr>
      <dsp:spPr>
        <a:xfrm>
          <a:off x="4706841" y="3051953"/>
          <a:ext cx="1394170" cy="871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rgbClr val="002060"/>
              </a:solidFill>
            </a:rPr>
            <a:t>Доходы от сдачи в аренду имущества, составляющего казну сельских поселений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n>
                <a:solidFill>
                  <a:srgbClr val="C00000"/>
                </a:solidFill>
              </a:ln>
              <a:solidFill>
                <a:srgbClr val="002060"/>
              </a:solidFill>
            </a:rPr>
            <a:t>29,280 тыс</a:t>
          </a:r>
          <a:r>
            <a:rPr lang="ru-RU" sz="1000" kern="1200" dirty="0" smtClean="0">
              <a:ln>
                <a:solidFill>
                  <a:srgbClr val="C00000"/>
                </a:solidFill>
              </a:ln>
              <a:solidFill>
                <a:srgbClr val="002060"/>
              </a:solidFill>
            </a:rPr>
            <a:t>. руб.</a:t>
          </a:r>
          <a:endParaRPr lang="ru-RU" sz="1000" kern="1200" dirty="0">
            <a:ln>
              <a:solidFill>
                <a:srgbClr val="C00000"/>
              </a:solidFill>
            </a:ln>
            <a:solidFill>
              <a:srgbClr val="002060"/>
            </a:solidFill>
          </a:endParaRPr>
        </a:p>
      </dsp:txBody>
      <dsp:txXfrm>
        <a:off x="4706841" y="3051953"/>
        <a:ext cx="1394170" cy="871356"/>
      </dsp:txXfrm>
    </dsp:sp>
    <dsp:sp modelId="{B7B1F94B-DFEC-4EE9-89B6-905F84E71854}">
      <dsp:nvSpPr>
        <dsp:cNvPr id="0" name=""/>
        <dsp:cNvSpPr/>
      </dsp:nvSpPr>
      <dsp:spPr>
        <a:xfrm>
          <a:off x="4601163" y="1399617"/>
          <a:ext cx="105678" cy="3177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7210"/>
              </a:lnTo>
              <a:lnTo>
                <a:pt x="105678" y="31772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AB1F2F-01B1-4641-B0CD-94D75B372B91}">
      <dsp:nvSpPr>
        <dsp:cNvPr id="0" name=""/>
        <dsp:cNvSpPr/>
      </dsp:nvSpPr>
      <dsp:spPr>
        <a:xfrm>
          <a:off x="4706841" y="4141148"/>
          <a:ext cx="1394170" cy="871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Плата, поступившая в рамках договора за предоставление права на размещение и эксплуатацию нестационарного торгового объекта, установку и эксплуатацию. </a:t>
          </a:r>
          <a:r>
            <a:rPr lang="ru-RU" sz="800" kern="1200" dirty="0" smtClean="0">
              <a:solidFill>
                <a:srgbClr val="7030A0"/>
              </a:solidFill>
            </a:rPr>
            <a:t>5,500 тыс.руб.</a:t>
          </a:r>
          <a:endParaRPr lang="ru-RU" sz="800" kern="1200" dirty="0"/>
        </a:p>
      </dsp:txBody>
      <dsp:txXfrm>
        <a:off x="4706841" y="4141148"/>
        <a:ext cx="1394170" cy="871356"/>
      </dsp:txXfrm>
    </dsp:sp>
    <dsp:sp modelId="{C2616B33-06CC-4498-A407-0AC18A2225C7}">
      <dsp:nvSpPr>
        <dsp:cNvPr id="0" name=""/>
        <dsp:cNvSpPr/>
      </dsp:nvSpPr>
      <dsp:spPr>
        <a:xfrm>
          <a:off x="6460551" y="291085"/>
          <a:ext cx="1742713" cy="10576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2027       296,480тыс</a:t>
          </a:r>
          <a:r>
            <a:rPr lang="ru-RU" sz="2000" kern="1200" dirty="0" smtClean="0">
              <a:solidFill>
                <a:srgbClr val="002060"/>
              </a:solidFill>
            </a:rPr>
            <a:t>. руб.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6460551" y="291085"/>
        <a:ext cx="1742713" cy="1057678"/>
      </dsp:txXfrm>
    </dsp:sp>
    <dsp:sp modelId="{047F5D3A-6D8B-45BE-823D-C5A230FCC291}">
      <dsp:nvSpPr>
        <dsp:cNvPr id="0" name=""/>
        <dsp:cNvSpPr/>
      </dsp:nvSpPr>
      <dsp:spPr>
        <a:xfrm>
          <a:off x="6634822" y="1348764"/>
          <a:ext cx="207246" cy="651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975"/>
              </a:lnTo>
              <a:lnTo>
                <a:pt x="207246" y="6519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41827-99E5-45B3-9AAC-20515A71DD4F}">
      <dsp:nvSpPr>
        <dsp:cNvPr id="0" name=""/>
        <dsp:cNvSpPr/>
      </dsp:nvSpPr>
      <dsp:spPr>
        <a:xfrm>
          <a:off x="6842069" y="1565061"/>
          <a:ext cx="1394170" cy="871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rgbClr val="002060"/>
              </a:solidFill>
            </a:rPr>
            <a:t>Доходы, получаемые в виде арендной платы,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n>
                <a:solidFill>
                  <a:srgbClr val="00B050"/>
                </a:solidFill>
              </a:ln>
              <a:solidFill>
                <a:srgbClr val="002060"/>
              </a:solidFill>
            </a:rPr>
            <a:t>260,730 </a:t>
          </a:r>
          <a:r>
            <a:rPr lang="ru-RU" sz="1000" kern="1200" dirty="0" smtClean="0">
              <a:ln>
                <a:solidFill>
                  <a:srgbClr val="00B050"/>
                </a:solidFill>
              </a:ln>
              <a:solidFill>
                <a:srgbClr val="002060"/>
              </a:solidFill>
            </a:rPr>
            <a:t>тыс. руб.</a:t>
          </a:r>
          <a:endParaRPr lang="ru-RU" sz="1000" kern="1200" dirty="0">
            <a:ln>
              <a:solidFill>
                <a:srgbClr val="00B050"/>
              </a:solidFill>
            </a:ln>
            <a:solidFill>
              <a:srgbClr val="002060"/>
            </a:solidFill>
          </a:endParaRPr>
        </a:p>
      </dsp:txBody>
      <dsp:txXfrm>
        <a:off x="6842069" y="1565061"/>
        <a:ext cx="1394170" cy="871356"/>
      </dsp:txXfrm>
    </dsp:sp>
    <dsp:sp modelId="{B06B4AD8-EA1F-43EB-8ACF-E120B548E157}">
      <dsp:nvSpPr>
        <dsp:cNvPr id="0" name=""/>
        <dsp:cNvSpPr/>
      </dsp:nvSpPr>
      <dsp:spPr>
        <a:xfrm>
          <a:off x="6634822" y="1348764"/>
          <a:ext cx="251926" cy="1754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4833"/>
              </a:lnTo>
              <a:lnTo>
                <a:pt x="251926" y="17548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9CD3FF-957B-473E-B3C7-57367253BAAA}">
      <dsp:nvSpPr>
        <dsp:cNvPr id="0" name=""/>
        <dsp:cNvSpPr/>
      </dsp:nvSpPr>
      <dsp:spPr>
        <a:xfrm>
          <a:off x="6886749" y="2667920"/>
          <a:ext cx="1394170" cy="871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rgbClr val="002060"/>
              </a:solidFill>
            </a:rPr>
            <a:t>Доходы от сдачи в аренду имущества, составляющего казну сельских поселений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n>
                <a:solidFill>
                  <a:srgbClr val="C00000"/>
                </a:solidFill>
              </a:ln>
              <a:solidFill>
                <a:srgbClr val="002060"/>
              </a:solidFill>
            </a:rPr>
            <a:t>30,100 </a:t>
          </a:r>
          <a:r>
            <a:rPr lang="ru-RU" sz="1000" kern="1200" dirty="0" smtClean="0">
              <a:ln>
                <a:solidFill>
                  <a:srgbClr val="C00000"/>
                </a:solidFill>
              </a:ln>
              <a:solidFill>
                <a:srgbClr val="002060"/>
              </a:solidFill>
            </a:rPr>
            <a:t>тыс. руб.</a:t>
          </a:r>
          <a:endParaRPr lang="ru-RU" sz="1000" kern="1200" dirty="0">
            <a:solidFill>
              <a:srgbClr val="002060"/>
            </a:solidFill>
          </a:endParaRPr>
        </a:p>
      </dsp:txBody>
      <dsp:txXfrm>
        <a:off x="6886749" y="2667920"/>
        <a:ext cx="1394170" cy="871356"/>
      </dsp:txXfrm>
    </dsp:sp>
    <dsp:sp modelId="{11B87579-E3D2-4FD6-89FE-08BE31A25075}">
      <dsp:nvSpPr>
        <dsp:cNvPr id="0" name=""/>
        <dsp:cNvSpPr/>
      </dsp:nvSpPr>
      <dsp:spPr>
        <a:xfrm>
          <a:off x="6634822" y="1348764"/>
          <a:ext cx="250410" cy="2845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5301"/>
              </a:lnTo>
              <a:lnTo>
                <a:pt x="250410" y="28453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A4DDF0-D2FC-41A9-8D97-E5D691B82F17}">
      <dsp:nvSpPr>
        <dsp:cNvPr id="0" name=""/>
        <dsp:cNvSpPr/>
      </dsp:nvSpPr>
      <dsp:spPr>
        <a:xfrm>
          <a:off x="6885233" y="3758387"/>
          <a:ext cx="1394170" cy="871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Плата, поступившая в рамках договора за предоставление права на размещение и эксплуатацию нестационарного торгового объекта, установку и эксплуатацию. </a:t>
          </a:r>
          <a:r>
            <a:rPr lang="ru-RU" sz="800" kern="1200" dirty="0" smtClean="0">
              <a:solidFill>
                <a:srgbClr val="7030A0"/>
              </a:solidFill>
            </a:rPr>
            <a:t>5,650 тыс.руб.</a:t>
          </a:r>
          <a:endParaRPr lang="ru-RU" sz="800" kern="1200" dirty="0"/>
        </a:p>
      </dsp:txBody>
      <dsp:txXfrm>
        <a:off x="6885233" y="3758387"/>
        <a:ext cx="1394170" cy="871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6694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бюджета на 2017</a:t>
            </a:r>
            <a:r>
              <a:rPr lang="ru-RU" baseline="0" dirty="0" smtClean="0"/>
              <a:t> год и плановый период 2018 и 2019 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1425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679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613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079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4A52E-BB88-410A-8A11-466E17640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376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919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800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870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355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785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998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216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192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818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3" r:id="rId1"/>
    <p:sldLayoutId id="2147484404" r:id="rId2"/>
    <p:sldLayoutId id="2147484405" r:id="rId3"/>
    <p:sldLayoutId id="2147484406" r:id="rId4"/>
    <p:sldLayoutId id="2147484407" r:id="rId5"/>
    <p:sldLayoutId id="2147484408" r:id="rId6"/>
    <p:sldLayoutId id="2147484409" r:id="rId7"/>
    <p:sldLayoutId id="2147484410" r:id="rId8"/>
    <p:sldLayoutId id="2147484411" r:id="rId9"/>
    <p:sldLayoutId id="2147484412" r:id="rId10"/>
    <p:sldLayoutId id="2147484413" r:id="rId11"/>
    <p:sldLayoutId id="214748441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692696"/>
            <a:ext cx="8319868" cy="3807874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Бюджет Ровновского  сельского поселения Красногвардейского района Республики Крым                                                 на 2025 год и плановый период 2026 и 2027 годов</a:t>
            </a:r>
            <a:endParaRPr lang="ru-RU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64307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Администрацией Ровновского сельского поселения Красногвардейского района Республики Крым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900112" y="321469"/>
            <a:ext cx="7772400" cy="11430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РАСХОДЫ БЮДЖЕТА</a:t>
            </a:r>
          </a:p>
        </p:txBody>
      </p:sp>
      <p:sp>
        <p:nvSpPr>
          <p:cNvPr id="37891" name="Таблица 2"/>
          <p:cNvSpPr>
            <a:spLocks noGrp="1" noTextEdit="1"/>
          </p:cNvSpPr>
          <p:nvPr>
            <p:ph type="tbl" idx="1"/>
          </p:nvPr>
        </p:nvSpPr>
        <p:spPr>
          <a:xfrm>
            <a:off x="3786188" y="1857375"/>
            <a:ext cx="2286000" cy="214313"/>
          </a:xfrm>
        </p:spPr>
      </p:sp>
      <p:sp>
        <p:nvSpPr>
          <p:cNvPr id="4" name="Лента лицом вниз 3"/>
          <p:cNvSpPr/>
          <p:nvPr/>
        </p:nvSpPr>
        <p:spPr>
          <a:xfrm>
            <a:off x="714375" y="1643063"/>
            <a:ext cx="8143875" cy="1214437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– выплачиваемые из бюджета денежные средства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000375" y="3071813"/>
            <a:ext cx="4286250" cy="755650"/>
          </a:xfrm>
          <a:prstGeom prst="flowChartAlternateProcess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БЮДЖЕТА  распределены по:</a:t>
            </a:r>
            <a:endParaRPr lang="ru-RU" sz="240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714375" y="4357688"/>
            <a:ext cx="2214563" cy="1643062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00438" y="4357688"/>
            <a:ext cx="2143125" cy="1643062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главному распорядителю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286500" y="4357688"/>
            <a:ext cx="2143125" cy="164306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программам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5" y="1988840"/>
            <a:ext cx="2160240" cy="4567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24985849"/>
              </p:ext>
            </p:extLst>
          </p:nvPr>
        </p:nvGraphicFramePr>
        <p:xfrm>
          <a:off x="539552" y="1556792"/>
          <a:ext cx="799484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99885801"/>
              </p:ext>
            </p:extLst>
          </p:nvPr>
        </p:nvGraphicFramePr>
        <p:xfrm>
          <a:off x="395536" y="692696"/>
          <a:ext cx="741682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077744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1412776"/>
            <a:ext cx="2592288" cy="517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55621566"/>
              </p:ext>
            </p:extLst>
          </p:nvPr>
        </p:nvGraphicFramePr>
        <p:xfrm>
          <a:off x="609600" y="1700808"/>
          <a:ext cx="8066856" cy="5041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02596607"/>
              </p:ext>
            </p:extLst>
          </p:nvPr>
        </p:nvGraphicFramePr>
        <p:xfrm>
          <a:off x="323528" y="332656"/>
          <a:ext cx="784887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269432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5" y="1988840"/>
            <a:ext cx="2160240" cy="4567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24985849"/>
              </p:ext>
            </p:extLst>
          </p:nvPr>
        </p:nvGraphicFramePr>
        <p:xfrm>
          <a:off x="539552" y="1556792"/>
          <a:ext cx="799484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99885801"/>
              </p:ext>
            </p:extLst>
          </p:nvPr>
        </p:nvGraphicFramePr>
        <p:xfrm>
          <a:off x="395536" y="692696"/>
          <a:ext cx="741682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077744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Зачем формировать и исполнять бюджет по программам </a:t>
            </a:r>
            <a:r>
              <a:rPr lang="en-US" sz="3200" b="1" dirty="0" smtClean="0">
                <a:solidFill>
                  <a:srgbClr val="FF0000"/>
                </a:solidFill>
              </a:rPr>
              <a:t>? 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  <p:sp>
        <p:nvSpPr>
          <p:cNvPr id="38915" name="Таблица 2"/>
          <p:cNvSpPr>
            <a:spLocks noGrp="1" noTextEdit="1"/>
          </p:cNvSpPr>
          <p:nvPr>
            <p:ph type="tbl" idx="1"/>
          </p:nvPr>
        </p:nvSpPr>
        <p:spPr>
          <a:xfrm>
            <a:off x="7143750" y="2500313"/>
            <a:ext cx="2143125" cy="428625"/>
          </a:xfrm>
        </p:spPr>
      </p:sp>
      <p:sp>
        <p:nvSpPr>
          <p:cNvPr id="4" name="12-конечная звезда 3"/>
          <p:cNvSpPr/>
          <p:nvPr/>
        </p:nvSpPr>
        <p:spPr>
          <a:xfrm>
            <a:off x="714375" y="2286000"/>
            <a:ext cx="1571625" cy="1285875"/>
          </a:xfrm>
          <a:prstGeom prst="star12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ЦЕЛЬ</a:t>
            </a:r>
            <a:endParaRPr lang="ru-RU" dirty="0">
              <a:latin typeface="+mj-lt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86063" y="1714500"/>
            <a:ext cx="1285875" cy="642938"/>
          </a:xfrm>
          <a:prstGeom prst="flowChartAlternateProcess">
            <a:avLst/>
          </a:prstGeom>
          <a:solidFill>
            <a:srgbClr val="2203A5"/>
          </a:solidFill>
          <a:ln>
            <a:solidFill>
              <a:srgbClr val="220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786063" y="2500313"/>
            <a:ext cx="1285875" cy="684212"/>
          </a:xfrm>
          <a:prstGeom prst="flowChartAlternateProcess">
            <a:avLst/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857500" y="3286125"/>
            <a:ext cx="1214438" cy="714375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607344" y="2893219"/>
            <a:ext cx="1785938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1"/>
          </p:cNvCxnSpPr>
          <p:nvPr/>
        </p:nvCxnSpPr>
        <p:spPr>
          <a:xfrm>
            <a:off x="2286000" y="2928938"/>
            <a:ext cx="428625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003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00313" y="378618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2148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2148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2148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4572000" y="1643063"/>
            <a:ext cx="571500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357813" y="2500313"/>
            <a:ext cx="571500" cy="7143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5357813" y="1643063"/>
            <a:ext cx="571500" cy="7143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215063" y="2500313"/>
            <a:ext cx="571500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143625" y="1643063"/>
            <a:ext cx="571500" cy="7143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3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6215063" y="3357563"/>
            <a:ext cx="571500" cy="714375"/>
          </a:xfrm>
          <a:prstGeom prst="ellipse">
            <a:avLst/>
          </a:prstGeom>
          <a:solidFill>
            <a:srgbClr val="E87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5429250" y="3357563"/>
            <a:ext cx="571500" cy="714375"/>
          </a:xfrm>
          <a:prstGeom prst="ellipse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4572000" y="2500313"/>
            <a:ext cx="571500" cy="714375"/>
          </a:xfrm>
          <a:prstGeom prst="ellipse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43438" y="3357563"/>
            <a:ext cx="571500" cy="7143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507206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857875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07206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9293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143500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9293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авая фигурная скобка 61"/>
          <p:cNvSpPr/>
          <p:nvPr/>
        </p:nvSpPr>
        <p:spPr>
          <a:xfrm>
            <a:off x="6858000" y="1857375"/>
            <a:ext cx="428625" cy="200025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  <p:sp>
        <p:nvSpPr>
          <p:cNvPr id="63" name="Багетная рамка 62"/>
          <p:cNvSpPr/>
          <p:nvPr/>
        </p:nvSpPr>
        <p:spPr>
          <a:xfrm>
            <a:off x="7286625" y="2357438"/>
            <a:ext cx="1714500" cy="1042987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+mj-lt"/>
              </a:rPr>
              <a:t>Показатели эффективности</a:t>
            </a:r>
            <a:endParaRPr lang="ru-RU" sz="1400" dirty="0">
              <a:latin typeface="+mj-lt"/>
            </a:endParaRPr>
          </a:p>
        </p:txBody>
      </p:sp>
      <p:sp>
        <p:nvSpPr>
          <p:cNvPr id="38944" name="Прямоугольник 64"/>
          <p:cNvSpPr>
            <a:spLocks noChangeArrowheads="1"/>
          </p:cNvSpPr>
          <p:nvPr/>
        </p:nvSpPr>
        <p:spPr bwMode="auto">
          <a:xfrm>
            <a:off x="928688" y="4357688"/>
            <a:ext cx="8072437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Основные преимущества программного бюджета:</a:t>
            </a:r>
          </a:p>
          <a:p>
            <a:pPr eaLnBrk="0" hangingPunct="0"/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установление ответственности каждого распорядителя бюджетных средств на конкретный результат его деятельности;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возможность оценки реальных результатов деятельности в детализации до услуг, работ, мероприятий;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- возможность оценки эффективности работы учреждений в процессе выполнения целей, муниципальных заданий</a:t>
            </a:r>
            <a:endParaRPr lang="ru-RU" sz="1600" b="1">
              <a:solidFill>
                <a:srgbClr val="61006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147248" cy="120239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Основа формирования бюджета Ровновского сельского поселения Красногвардейского района Республики Крым на 2025 год и плановый период 2026 и 2027 годов :</a:t>
            </a:r>
            <a:endParaRPr lang="ru-RU" sz="2400" i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00664730"/>
              </p:ext>
            </p:extLst>
          </p:nvPr>
        </p:nvGraphicFramePr>
        <p:xfrm>
          <a:off x="251520" y="1628801"/>
          <a:ext cx="8640960" cy="504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523890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72223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72223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72223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556792"/>
            <a:ext cx="8784977" cy="511256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286676" cy="537192"/>
          </a:xfrm>
          <a:solidFill>
            <a:schemeClr val="accent1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Основные понятия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121841"/>
              </p:ext>
            </p:extLst>
          </p:nvPr>
        </p:nvGraphicFramePr>
        <p:xfrm>
          <a:off x="914400" y="4071938"/>
          <a:ext cx="7943880" cy="2746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719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Доходы бюджета – поступающие в бюджет денежные средства</a:t>
                      </a:r>
                      <a:endParaRPr lang="ru-RU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Расходы бюджета – выплачиваемые из бюджета денежные средства</a:t>
                      </a:r>
                      <a:endParaRPr lang="ru-RU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28698">
                <a:tc gridSpan="2"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+mj-lt"/>
                        </a:rPr>
                        <a:t>Дефицит бюджета </a:t>
                      </a:r>
                      <a:r>
                        <a:rPr lang="ru-RU" sz="1800" dirty="0" smtClean="0">
                          <a:latin typeface="+mj-lt"/>
                        </a:rPr>
                        <a:t>– превышение расходов бюджета над его доходами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latin typeface="+mj-lt"/>
                        </a:rPr>
                        <a:t>Профицит</a:t>
                      </a:r>
                      <a:r>
                        <a:rPr lang="ru-RU" sz="1800" b="1" dirty="0" smtClean="0">
                          <a:latin typeface="+mj-lt"/>
                        </a:rPr>
                        <a:t> бюджета </a:t>
                      </a:r>
                      <a:r>
                        <a:rPr lang="ru-RU" sz="1800" dirty="0" smtClean="0">
                          <a:latin typeface="+mj-lt"/>
                        </a:rPr>
                        <a:t>– превышение доходов бюджета над расходами</a:t>
                      </a:r>
                      <a:endParaRPr lang="ru-RU" sz="1800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43392">
                <a:tc gridSpan="2">
                  <a:txBody>
                    <a:bodyPr/>
                    <a:lstStyle/>
                    <a:p>
                      <a:endParaRPr lang="ru-RU" sz="1800" b="1" dirty="0" smtClean="0">
                        <a:latin typeface="+mj-lt"/>
                      </a:endParaRPr>
                    </a:p>
                    <a:p>
                      <a:pPr algn="l"/>
                      <a:r>
                        <a:rPr lang="ru-RU" sz="1800" b="1" dirty="0" smtClean="0">
                          <a:latin typeface="+mj-lt"/>
                        </a:rPr>
                        <a:t>Важно:</a:t>
                      </a:r>
                      <a:r>
                        <a:rPr lang="ru-RU" sz="1800" baseline="0" dirty="0" smtClean="0">
                          <a:latin typeface="+mj-lt"/>
                        </a:rPr>
                        <a:t> Обязательное требование, предъявляемое к составлению и                        утверждению бюджета – это его сбалансированность</a:t>
                      </a:r>
                      <a:endParaRPr lang="ru-RU" sz="1800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9711" name="Picture 4" descr="D: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3" y="1142985"/>
            <a:ext cx="7215238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698" y="1092492"/>
            <a:ext cx="7174603" cy="29080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88640"/>
            <a:ext cx="8358246" cy="1274400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на 2025 год и плановый период 2026 и 2027 годов направлен на решение следующих ключевых задач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600200"/>
          <a:ext cx="8401080" cy="4782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1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>
                          <a:solidFill>
                            <a:schemeClr val="tx1"/>
                          </a:solidFill>
                        </a:rPr>
          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эффективности бюджетной политики, в том числе за счет роста эффективности бюджетных расходов, обеспечение </a:t>
                      </a:r>
                      <a:r>
                        <a:rPr lang="ru-RU" sz="2000" b="0" i="0" kern="1200" baseline="0" dirty="0" err="1" smtClean="0"/>
                        <a:t>адресности</a:t>
                      </a:r>
                      <a:r>
                        <a:rPr lang="ru-RU" sz="2000" b="0" i="0" kern="1200" baseline="0" dirty="0" smtClean="0"/>
                        <a:t> социальной помощи, проведение структурных реформ в социальной сфере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005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соответствие финансовых возможностей поселения ключевым направлениям развития</a:t>
                      </a:r>
                      <a:endParaRPr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роли бюджетной политики для поддержки экономического роста</a:t>
                      </a:r>
                      <a:endParaRPr lang="ru-RU" sz="2000" b="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прозрачности и открытости бюджетного процесса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1403648" y="836711"/>
            <a:ext cx="7239000" cy="21197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ПРОЕКТ </a:t>
            </a:r>
            <a:r>
              <a:rPr lang="ru-RU" dirty="0"/>
              <a:t>БЮДЖЕТА СЕЛЬСКОГО ПОСЕЛЕНИЯ</a:t>
            </a:r>
            <a:endParaRPr lang="ru-RU" b="1" dirty="0" smtClean="0">
              <a:solidFill>
                <a:srgbClr val="7030A0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231" y="1033128"/>
            <a:ext cx="7611537" cy="479174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1026547"/>
            <a:ext cx="7611537" cy="479174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88640"/>
            <a:ext cx="8825018" cy="64807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914400" y="264165"/>
            <a:ext cx="7772400" cy="1143000"/>
          </a:xfrm>
          <a:solidFill>
            <a:schemeClr val="bg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Доходы бюджета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3715534405"/>
              </p:ext>
            </p:extLst>
          </p:nvPr>
        </p:nvGraphicFramePr>
        <p:xfrm>
          <a:off x="785813" y="1571625"/>
          <a:ext cx="7901014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10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9292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Лента лицом вверх 4"/>
          <p:cNvSpPr/>
          <p:nvPr/>
        </p:nvSpPr>
        <p:spPr>
          <a:xfrm>
            <a:off x="714375" y="1571625"/>
            <a:ext cx="8286750" cy="1000125"/>
          </a:xfrm>
          <a:prstGeom prst="ribbon2">
            <a:avLst>
              <a:gd name="adj1" fmla="val 16667"/>
              <a:gd name="adj2" fmla="val 741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Доходы бюджета – поступающие в бюджет средства</a:t>
            </a: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71500" y="3286125"/>
            <a:ext cx="3000375" cy="3286125"/>
          </a:xfrm>
          <a:prstGeom prst="vertic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C00000"/>
                </a:solidFill>
                <a:latin typeface="+mj-lt"/>
              </a:rPr>
              <a:t>Налоговые доходы</a:t>
            </a:r>
          </a:p>
          <a:p>
            <a:pPr>
              <a:defRPr/>
            </a:pPr>
            <a:endParaRPr lang="ru-RU" sz="1300" dirty="0">
              <a:solidFill>
                <a:srgbClr val="C00000"/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rgbClr val="C00000"/>
                </a:solidFill>
                <a:latin typeface="+mj-lt"/>
              </a:rPr>
              <a:t>Поступления от уплаты федеральных, региональных и местных налогов и сборов, предусмотренных Налоговым Кодексом Российской Федерации, законодательством Ростовской области и решениями Собрания депутатов </a:t>
            </a:r>
            <a:r>
              <a:rPr lang="ru-RU" sz="1300" b="1" dirty="0" smtClean="0">
                <a:solidFill>
                  <a:srgbClr val="C00000"/>
                </a:solidFill>
                <a:latin typeface="+mj-lt"/>
              </a:rPr>
              <a:t>Войновского сельского </a:t>
            </a:r>
            <a:r>
              <a:rPr lang="ru-RU" sz="1300" b="1" dirty="0">
                <a:solidFill>
                  <a:srgbClr val="C00000"/>
                </a:solidFill>
                <a:latin typeface="+mj-lt"/>
              </a:rPr>
              <a:t>поселения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286125" y="3286125"/>
            <a:ext cx="2928938" cy="3286125"/>
          </a:xfrm>
          <a:prstGeom prst="verticalScroll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Неналоговые доходы</a:t>
            </a:r>
          </a:p>
          <a:p>
            <a:pPr eaLnBrk="0" hangingPunct="0">
              <a:defRPr/>
            </a:pPr>
            <a:endParaRPr lang="ru-RU" sz="1600" b="1" dirty="0">
              <a:solidFill>
                <a:srgbClr val="74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300" b="1" dirty="0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Платежи, которые включают в себя:</a:t>
            </a:r>
          </a:p>
          <a:p>
            <a:pPr eaLnBrk="0" hangingPunct="0">
              <a:defRPr/>
            </a:pPr>
            <a:r>
              <a:rPr lang="ru-RU" sz="1300" b="1" dirty="0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доходы от использования и продажи имущества;</a:t>
            </a:r>
          </a:p>
          <a:p>
            <a:pPr eaLnBrk="0" hangingPunct="0">
              <a:defRPr/>
            </a:pPr>
            <a:r>
              <a:rPr lang="ru-RU" sz="1300" b="1" dirty="0" smtClean="0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1300" b="1" dirty="0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штрафы за нарушение законодательства;</a:t>
            </a:r>
          </a:p>
          <a:p>
            <a:pPr eaLnBrk="0" hangingPunct="0">
              <a:buFontTx/>
              <a:buChar char="-"/>
              <a:defRPr/>
            </a:pPr>
            <a:r>
              <a:rPr lang="ru-RU" sz="1300" b="1" dirty="0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иные неналоговые доходы</a:t>
            </a:r>
          </a:p>
          <a:p>
            <a:pPr eaLnBrk="0" hangingPunct="0">
              <a:defRPr/>
            </a:pPr>
            <a:endParaRPr lang="ru-RU" sz="13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  <a:defRPr/>
            </a:pPr>
            <a:endParaRPr lang="ru-RU" sz="13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072188" y="3286125"/>
            <a:ext cx="2786062" cy="3286125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002060"/>
                </a:solidFill>
                <a:latin typeface="+mj-lt"/>
              </a:rPr>
              <a:t>Безвозмездные поступления</a:t>
            </a:r>
          </a:p>
          <a:p>
            <a:pPr>
              <a:defRPr/>
            </a:pPr>
            <a:endParaRPr lang="ru-RU" sz="1600" b="1" dirty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rgbClr val="002060"/>
                </a:solidFill>
                <a:latin typeface="+mj-lt"/>
              </a:rPr>
              <a:t>Поступление в местный бюджет из областного бюджета межбюджетных трансфертов в виде дотаций, субвенций и иных межбюджетных трансфертов</a:t>
            </a:r>
          </a:p>
          <a:p>
            <a:pPr>
              <a:defRPr/>
            </a:pPr>
            <a:endParaRPr lang="ru-RU" sz="1300" dirty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</p:txBody>
      </p:sp>
      <p:sp>
        <p:nvSpPr>
          <p:cNvPr id="34829" name="Rectangle 1"/>
          <p:cNvSpPr>
            <a:spLocks noChangeArrowheads="1"/>
          </p:cNvSpPr>
          <p:nvPr/>
        </p:nvSpPr>
        <p:spPr bwMode="auto">
          <a:xfrm>
            <a:off x="0" y="0"/>
            <a:ext cx="2730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857375" y="2643188"/>
            <a:ext cx="428625" cy="571500"/>
          </a:xfrm>
          <a:prstGeom prst="downArrow">
            <a:avLst/>
          </a:prstGeom>
          <a:solidFill>
            <a:srgbClr val="084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72000" y="2571750"/>
            <a:ext cx="428625" cy="571500"/>
          </a:xfrm>
          <a:prstGeom prst="down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358063" y="2643188"/>
            <a:ext cx="428625" cy="571500"/>
          </a:xfrm>
          <a:prstGeom prst="downArrow">
            <a:avLst/>
          </a:prstGeom>
          <a:solidFill>
            <a:srgbClr val="0030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88640"/>
            <a:ext cx="8821613" cy="64807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8297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характеристики проекта решения </a:t>
            </a:r>
            <a:br>
              <a:rPr lang="ru-RU" sz="1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 бюджете муниципального образования Ровновское сельское поселение Красногвардейского района Республики Крым на 2025 год и                           на плановый период 2026 и 2027 годов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7787497"/>
              </p:ext>
            </p:extLst>
          </p:nvPr>
        </p:nvGraphicFramePr>
        <p:xfrm>
          <a:off x="500034" y="1714487"/>
          <a:ext cx="8143932" cy="4275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19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44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30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2026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2027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Доходы, всего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11 338,107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11 553,335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11 848,221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них: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5 872,092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6184,010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6518,080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5 466,015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5369,325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5330,141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Расходы, всего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11 338,107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11 553,335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11 848,221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Дефицит (-), </a:t>
                      </a:r>
                      <a:r>
                        <a:rPr lang="ru-RU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профицит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(+)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000" dirty="0">
              <a:ln>
                <a:solidFill>
                  <a:srgbClr val="00B0F0">
                    <a:alpha val="98000"/>
                  </a:srgbClr>
                </a:solidFill>
              </a:ln>
              <a:solidFill>
                <a:schemeClr val="tx1"/>
              </a:solidFill>
              <a:effectLst>
                <a:glow>
                  <a:schemeClr val="accent1"/>
                </a:glow>
                <a:innerShdw blurRad="63500" dist="50800">
                  <a:prstClr val="black"/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Схема 18"/>
          <p:cNvGraphicFramePr/>
          <p:nvPr/>
        </p:nvGraphicFramePr>
        <p:xfrm>
          <a:off x="683568" y="476672"/>
          <a:ext cx="8136904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5" name="Схема 24"/>
          <p:cNvGraphicFramePr/>
          <p:nvPr/>
        </p:nvGraphicFramePr>
        <p:xfrm>
          <a:off x="611560" y="692696"/>
          <a:ext cx="8208912" cy="560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="" xmlns:p14="http://schemas.microsoft.com/office/powerpoint/2010/main" val="7564903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2558316370"/>
              </p:ext>
            </p:extLst>
          </p:nvPr>
        </p:nvGraphicFramePr>
        <p:xfrm>
          <a:off x="657225" y="1628775"/>
          <a:ext cx="8486775" cy="504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611560" y="764704"/>
          <a:ext cx="8280920" cy="5316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32696</TotalTime>
  <Words>775</Words>
  <Application>Microsoft Office PowerPoint</Application>
  <PresentationFormat>Экран (4:3)</PresentationFormat>
  <Paragraphs>143</Paragraphs>
  <Slides>14</Slides>
  <Notes>2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Бюджет Ровновского  сельского поселения Красногвардейского района Республики Крым                                                 на 2025 год и плановый период 2026 и 2027 годов</vt:lpstr>
      <vt:lpstr>Основа формирования бюджета Ровновского сельского поселения Красногвардейского района Республики Крым на 2025 год и плановый период 2026 и 2027 годов :</vt:lpstr>
      <vt:lpstr>Основные понятия</vt:lpstr>
      <vt:lpstr>Бюджет на 2025 год и плановый период 2026 и 2027 годов направлен на решение следующих ключевых задач</vt:lpstr>
      <vt:lpstr>ПРОЕКТ БЮДЖЕТА СЕЛЬСКОГО ПОСЕЛЕНИЯ</vt:lpstr>
      <vt:lpstr>Доходы бюджета</vt:lpstr>
      <vt:lpstr>Основные характеристики проекта решения  «О бюджете муниципального образования Ровновское сельское поселение Красногвардейского района Республики Крым на 2025 год и                           на плановый период 2026 и 2027 годов, тыс.рублей </vt:lpstr>
      <vt:lpstr>Налоговые доходы</vt:lpstr>
      <vt:lpstr>Слайд 9</vt:lpstr>
      <vt:lpstr>РАСХОДЫ БЮДЖЕТА</vt:lpstr>
      <vt:lpstr>Слайд 11</vt:lpstr>
      <vt:lpstr>Слайд 12</vt:lpstr>
      <vt:lpstr>Слайд 13</vt:lpstr>
      <vt:lpstr>Зачем формировать и исполнять бюджет по программам ? 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user</cp:lastModifiedBy>
  <cp:revision>241</cp:revision>
  <dcterms:created xsi:type="dcterms:W3CDTF">2014-05-16T12:09:48Z</dcterms:created>
  <dcterms:modified xsi:type="dcterms:W3CDTF">2024-12-11T07:32:34Z</dcterms:modified>
</cp:coreProperties>
</file>